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95" r:id="rId6"/>
    <p:sldId id="396" r:id="rId7"/>
    <p:sldId id="409" r:id="rId8"/>
    <p:sldId id="398" r:id="rId9"/>
    <p:sldId id="399" r:id="rId10"/>
    <p:sldId id="410" r:id="rId11"/>
    <p:sldId id="411" r:id="rId12"/>
    <p:sldId id="412" r:id="rId13"/>
    <p:sldId id="413" r:id="rId14"/>
    <p:sldId id="414" r:id="rId15"/>
    <p:sldId id="392" r:id="rId16"/>
    <p:sldId id="401" r:id="rId17"/>
    <p:sldId id="424" r:id="rId18"/>
    <p:sldId id="419" r:id="rId19"/>
    <p:sldId id="425" r:id="rId20"/>
    <p:sldId id="4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Guire, Stephanie SD [NC]" initials="DSS[" lastIdx="13" clrIdx="0">
    <p:extLst>
      <p:ext uri="{19B8F6BF-5375-455C-9EA6-DF929625EA0E}">
        <p15:presenceInfo xmlns:p15="http://schemas.microsoft.com/office/powerpoint/2012/main" userId="S-1-5-21-2836628367-1582996139-4062659285-608382" providerId="AD"/>
      </p:ext>
    </p:extLst>
  </p:cmAuthor>
  <p:cmAuthor id="2" name="Jessome, Jana JJ [NC]" initials="J[" lastIdx="1" clrIdx="1">
    <p:extLst>
      <p:ext uri="{19B8F6BF-5375-455C-9EA6-DF929625EA0E}">
        <p15:presenceInfo xmlns:p15="http://schemas.microsoft.com/office/powerpoint/2012/main" userId="S::jana.jessome@hrsdc-rhdcc.gc.ca::d8f1bbae-c83b-449c-9880-7cb19e174e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9A8"/>
    <a:srgbClr val="626BB2"/>
    <a:srgbClr val="DE1781"/>
    <a:srgbClr val="52BAAD"/>
    <a:srgbClr val="FFFFFF"/>
    <a:srgbClr val="949494"/>
    <a:srgbClr val="EF6AAF"/>
    <a:srgbClr val="6C74B6"/>
    <a:srgbClr val="F2B800"/>
    <a:srgbClr val="6D2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Guire, Stephanie SD [NC]" userId="S::stephanie.deguire@hrsdc-rhdcc.gc.ca::e679897f-240d-4412-89ac-78793e66f7aa" providerId="AD" clId="Web-{32147824-9B94-4B96-92B0-ED330CDFAC34}"/>
    <pc:docChg chg="modSld">
      <pc:chgData name="DeGuire, Stephanie SD [NC]" userId="S::stephanie.deguire@hrsdc-rhdcc.gc.ca::e679897f-240d-4412-89ac-78793e66f7aa" providerId="AD" clId="Web-{32147824-9B94-4B96-92B0-ED330CDFAC34}" dt="2021-05-11T21:30:49.385" v="3" actId="20577"/>
      <pc:docMkLst>
        <pc:docMk/>
      </pc:docMkLst>
      <pc:sldChg chg="modSp">
        <pc:chgData name="DeGuire, Stephanie SD [NC]" userId="S::stephanie.deguire@hrsdc-rhdcc.gc.ca::e679897f-240d-4412-89ac-78793e66f7aa" providerId="AD" clId="Web-{32147824-9B94-4B96-92B0-ED330CDFAC34}" dt="2021-05-11T21:30:49.385" v="3" actId="20577"/>
        <pc:sldMkLst>
          <pc:docMk/>
          <pc:sldMk cId="2253117378" sldId="392"/>
        </pc:sldMkLst>
        <pc:spChg chg="mod">
          <ac:chgData name="DeGuire, Stephanie SD [NC]" userId="S::stephanie.deguire@hrsdc-rhdcc.gc.ca::e679897f-240d-4412-89ac-78793e66f7aa" providerId="AD" clId="Web-{32147824-9B94-4B96-92B0-ED330CDFAC34}" dt="2021-05-11T21:30:49.385" v="3" actId="20577"/>
          <ac:spMkLst>
            <pc:docMk/>
            <pc:sldMk cId="2253117378" sldId="392"/>
            <ac:spMk id="2" creationId="{5DF20919-5315-478B-9CA1-57CADE399CA0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E513D68E-BB1B-2A6D-4C1B-F9FD192B8FFE}"/>
    <pc:docChg chg="mod modMainMaster">
      <pc:chgData name="DeGuire, Stephanie SD [NC]" userId="S::stephanie.deguire@hrsdc-rhdcc.gc.ca::e679897f-240d-4412-89ac-78793e66f7aa" providerId="AD" clId="Web-{E513D68E-BB1B-2A6D-4C1B-F9FD192B8FFE}" dt="2021-05-28T17:21:20.062" v="1" actId="33475"/>
      <pc:docMkLst>
        <pc:docMk/>
      </pc:docMkLst>
      <pc:sldMasterChg chg="addSp">
        <pc:chgData name="DeGuire, Stephanie SD [NC]" userId="S::stephanie.deguire@hrsdc-rhdcc.gc.ca::e679897f-240d-4412-89ac-78793e66f7aa" providerId="AD" clId="Web-{E513D68E-BB1B-2A6D-4C1B-F9FD192B8FFE}" dt="2021-05-28T17:21:20.062" v="0" actId="33475"/>
        <pc:sldMasterMkLst>
          <pc:docMk/>
          <pc:sldMasterMk cId="1144984395" sldId="2147483648"/>
        </pc:sldMasterMkLst>
        <pc:spChg chg="add">
          <ac:chgData name="DeGuire, Stephanie SD [NC]" userId="S::stephanie.deguire@hrsdc-rhdcc.gc.ca::e679897f-240d-4412-89ac-78793e66f7aa" providerId="AD" clId="Web-{E513D68E-BB1B-2A6D-4C1B-F9FD192B8FFE}" dt="2021-05-28T17:21:20.062" v="0" actId="33475"/>
          <ac:spMkLst>
            <pc:docMk/>
            <pc:sldMasterMk cId="1144984395" sldId="2147483648"/>
            <ac:spMk id="9" creationId="{C0E8F0DF-36B7-41D6-A823-7F1ED519D3A9}"/>
          </ac:spMkLst>
        </pc:spChg>
        <pc:spChg chg="add">
          <ac:chgData name="DeGuire, Stephanie SD [NC]" userId="S::stephanie.deguire@hrsdc-rhdcc.gc.ca::e679897f-240d-4412-89ac-78793e66f7aa" providerId="AD" clId="Web-{E513D68E-BB1B-2A6D-4C1B-F9FD192B8FFE}" dt="2021-05-28T17:21:20.062" v="0" actId="33475"/>
          <ac:spMkLst>
            <pc:docMk/>
            <pc:sldMasterMk cId="1144984395" sldId="2147483648"/>
            <ac:spMk id="10" creationId="{3AF5F2BA-9DC1-445B-AA1F-60FEE579F924}"/>
          </ac:spMkLst>
        </pc:spChg>
      </pc:sldMasterChg>
    </pc:docChg>
  </pc:docChgLst>
  <pc:docChgLst>
    <pc:chgData name="Jessome, Jana JJ [NC]" userId="S::jana.jessome@hrsdc-rhdcc.gc.ca::d8f1bbae-c83b-449c-9880-7cb19e174ef7" providerId="AD" clId="Web-{0CEC4BCA-1D14-416C-85F7-98087674E322}"/>
    <pc:docChg chg="modSld">
      <pc:chgData name="Jessome, Jana JJ [NC]" userId="S::jana.jessome@hrsdc-rhdcc.gc.ca::d8f1bbae-c83b-449c-9880-7cb19e174ef7" providerId="AD" clId="Web-{0CEC4BCA-1D14-416C-85F7-98087674E322}" dt="2021-05-12T12:15:11.393" v="22" actId="1076"/>
      <pc:docMkLst>
        <pc:docMk/>
      </pc:docMkLst>
      <pc:sldChg chg="addCm">
        <pc:chgData name="Jessome, Jana JJ [NC]" userId="S::jana.jessome@hrsdc-rhdcc.gc.ca::d8f1bbae-c83b-449c-9880-7cb19e174ef7" providerId="AD" clId="Web-{0CEC4BCA-1D14-416C-85F7-98087674E322}" dt="2021-05-12T12:12:19.736" v="0"/>
        <pc:sldMkLst>
          <pc:docMk/>
          <pc:sldMk cId="3740338829" sldId="395"/>
        </pc:sldMkLst>
      </pc:sldChg>
      <pc:sldChg chg="modSp">
        <pc:chgData name="Jessome, Jana JJ [NC]" userId="S::jana.jessome@hrsdc-rhdcc.gc.ca::d8f1bbae-c83b-449c-9880-7cb19e174ef7" providerId="AD" clId="Web-{0CEC4BCA-1D14-416C-85F7-98087674E322}" dt="2021-05-12T12:13:10.408" v="9" actId="1076"/>
        <pc:sldMkLst>
          <pc:docMk/>
          <pc:sldMk cId="3739061736" sldId="399"/>
        </pc:sldMkLst>
        <pc:spChg chg="mod">
          <ac:chgData name="Jessome, Jana JJ [NC]" userId="S::jana.jessome@hrsdc-rhdcc.gc.ca::d8f1bbae-c83b-449c-9880-7cb19e174ef7" providerId="AD" clId="Web-{0CEC4BCA-1D14-416C-85F7-98087674E322}" dt="2021-05-12T12:13:03.767" v="8" actId="1076"/>
          <ac:spMkLst>
            <pc:docMk/>
            <pc:sldMk cId="3739061736" sldId="399"/>
            <ac:spMk id="8" creationId="{AF122CCB-0011-4D52-8844-12C38D91DF3F}"/>
          </ac:spMkLst>
        </pc:spChg>
        <pc:spChg chg="mod">
          <ac:chgData name="Jessome, Jana JJ [NC]" userId="S::jana.jessome@hrsdc-rhdcc.gc.ca::d8f1bbae-c83b-449c-9880-7cb19e174ef7" providerId="AD" clId="Web-{0CEC4BCA-1D14-416C-85F7-98087674E322}" dt="2021-05-12T12:13:10.408" v="9" actId="1076"/>
          <ac:spMkLst>
            <pc:docMk/>
            <pc:sldMk cId="3739061736" sldId="399"/>
            <ac:spMk id="18" creationId="{07B30A8D-76E5-4A93-99FE-964D40071D98}"/>
          </ac:spMkLst>
        </pc:spChg>
        <pc:spChg chg="mod">
          <ac:chgData name="Jessome, Jana JJ [NC]" userId="S::jana.jessome@hrsdc-rhdcc.gc.ca::d8f1bbae-c83b-449c-9880-7cb19e174ef7" providerId="AD" clId="Web-{0CEC4BCA-1D14-416C-85F7-98087674E322}" dt="2021-05-12T12:12:42.142" v="1" actId="1076"/>
          <ac:spMkLst>
            <pc:docMk/>
            <pc:sldMk cId="3739061736" sldId="399"/>
            <ac:spMk id="19" creationId="{5740AAC9-564C-43D4-BC00-48C461966C95}"/>
          </ac:spMkLst>
        </pc:spChg>
      </pc:sldChg>
      <pc:sldChg chg="modSp">
        <pc:chgData name="Jessome, Jana JJ [NC]" userId="S::jana.jessome@hrsdc-rhdcc.gc.ca::d8f1bbae-c83b-449c-9880-7cb19e174ef7" providerId="AD" clId="Web-{0CEC4BCA-1D14-416C-85F7-98087674E322}" dt="2021-05-12T12:14:17.486" v="15" actId="1076"/>
        <pc:sldMkLst>
          <pc:docMk/>
          <pc:sldMk cId="478422361" sldId="412"/>
        </pc:sldMkLst>
        <pc:spChg chg="mod">
          <ac:chgData name="Jessome, Jana JJ [NC]" userId="S::jana.jessome@hrsdc-rhdcc.gc.ca::d8f1bbae-c83b-449c-9880-7cb19e174ef7" providerId="AD" clId="Web-{0CEC4BCA-1D14-416C-85F7-98087674E322}" dt="2021-05-12T12:14:17.486" v="15" actId="1076"/>
          <ac:spMkLst>
            <pc:docMk/>
            <pc:sldMk cId="478422361" sldId="412"/>
            <ac:spMk id="38" creationId="{75D07294-F260-4BFD-8B61-3BDF098D99AA}"/>
          </ac:spMkLst>
        </pc:spChg>
      </pc:sldChg>
      <pc:sldChg chg="modSp">
        <pc:chgData name="Jessome, Jana JJ [NC]" userId="S::jana.jessome@hrsdc-rhdcc.gc.ca::d8f1bbae-c83b-449c-9880-7cb19e174ef7" providerId="AD" clId="Web-{0CEC4BCA-1D14-416C-85F7-98087674E322}" dt="2021-05-12T12:14:32.861" v="17" actId="14100"/>
        <pc:sldMkLst>
          <pc:docMk/>
          <pc:sldMk cId="1683864380" sldId="413"/>
        </pc:sldMkLst>
        <pc:spChg chg="mod">
          <ac:chgData name="Jessome, Jana JJ [NC]" userId="S::jana.jessome@hrsdc-rhdcc.gc.ca::d8f1bbae-c83b-449c-9880-7cb19e174ef7" providerId="AD" clId="Web-{0CEC4BCA-1D14-416C-85F7-98087674E322}" dt="2021-05-12T12:14:32.861" v="17" actId="14100"/>
          <ac:spMkLst>
            <pc:docMk/>
            <pc:sldMk cId="1683864380" sldId="413"/>
            <ac:spMk id="49" creationId="{AC5B58BD-EF39-4B9E-B066-C6343C13991A}"/>
          </ac:spMkLst>
        </pc:spChg>
      </pc:sldChg>
      <pc:sldChg chg="modSp">
        <pc:chgData name="Jessome, Jana JJ [NC]" userId="S::jana.jessome@hrsdc-rhdcc.gc.ca::d8f1bbae-c83b-449c-9880-7cb19e174ef7" providerId="AD" clId="Web-{0CEC4BCA-1D14-416C-85F7-98087674E322}" dt="2021-05-12T12:15:11.393" v="22" actId="1076"/>
        <pc:sldMkLst>
          <pc:docMk/>
          <pc:sldMk cId="4277081192" sldId="424"/>
        </pc:sldMkLst>
        <pc:spChg chg="mod">
          <ac:chgData name="Jessome, Jana JJ [NC]" userId="S::jana.jessome@hrsdc-rhdcc.gc.ca::d8f1bbae-c83b-449c-9880-7cb19e174ef7" providerId="AD" clId="Web-{0CEC4BCA-1D14-416C-85F7-98087674E322}" dt="2021-05-12T12:15:11.393" v="22" actId="1076"/>
          <ac:spMkLst>
            <pc:docMk/>
            <pc:sldMk cId="4277081192" sldId="424"/>
            <ac:spMk id="19" creationId="{C6CF091D-ADC9-4176-A7E8-161A96C9DE29}"/>
          </ac:spMkLst>
        </pc:spChg>
        <pc:cxnChg chg="mod">
          <ac:chgData name="Jessome, Jana JJ [NC]" userId="S::jana.jessome@hrsdc-rhdcc.gc.ca::d8f1bbae-c83b-449c-9880-7cb19e174ef7" providerId="AD" clId="Web-{0CEC4BCA-1D14-416C-85F7-98087674E322}" dt="2021-05-12T12:15:11.377" v="21" actId="1076"/>
          <ac:cxnSpMkLst>
            <pc:docMk/>
            <pc:sldMk cId="4277081192" sldId="424"/>
            <ac:cxnSpMk id="84" creationId="{21A62306-8173-4EC0-802E-66E57403A032}"/>
          </ac:cxnSpMkLst>
        </pc:cxnChg>
      </pc:sldChg>
    </pc:docChg>
  </pc:docChgLst>
  <pc:docChgLst>
    <pc:chgData name="DeGuire, Stephanie SD [NC]" userId="S::stephanie.deguire@hrsdc-rhdcc.gc.ca::e679897f-240d-4412-89ac-78793e66f7aa" providerId="AD" clId="Web-{3D8254A1-F70B-4104-BC7E-AAAD5248A1A1}"/>
    <pc:docChg chg="addSld delSld modSld">
      <pc:chgData name="DeGuire, Stephanie SD [NC]" userId="S::stephanie.deguire@hrsdc-rhdcc.gc.ca::e679897f-240d-4412-89ac-78793e66f7aa" providerId="AD" clId="Web-{3D8254A1-F70B-4104-BC7E-AAAD5248A1A1}" dt="2021-05-26T19:29:43.084" v="30"/>
      <pc:docMkLst>
        <pc:docMk/>
      </pc:docMkLst>
      <pc:sldChg chg="del">
        <pc:chgData name="DeGuire, Stephanie SD [NC]" userId="S::stephanie.deguire@hrsdc-rhdcc.gc.ca::e679897f-240d-4412-89ac-78793e66f7aa" providerId="AD" clId="Web-{3D8254A1-F70B-4104-BC7E-AAAD5248A1A1}" dt="2021-05-26T19:29:43.084" v="30"/>
        <pc:sldMkLst>
          <pc:docMk/>
          <pc:sldMk cId="505496614" sldId="418"/>
        </pc:sldMkLst>
      </pc:sldChg>
      <pc:sldChg chg="delSp modSp add">
        <pc:chgData name="DeGuire, Stephanie SD [NC]" userId="S::stephanie.deguire@hrsdc-rhdcc.gc.ca::e679897f-240d-4412-89ac-78793e66f7aa" providerId="AD" clId="Web-{3D8254A1-F70B-4104-BC7E-AAAD5248A1A1}" dt="2021-05-26T19:29:30.302" v="29" actId="20577"/>
        <pc:sldMkLst>
          <pc:docMk/>
          <pc:sldMk cId="580293190" sldId="425"/>
        </pc:sldMkLst>
        <pc:spChg chg="mod">
          <ac:chgData name="DeGuire, Stephanie SD [NC]" userId="S::stephanie.deguire@hrsdc-rhdcc.gc.ca::e679897f-240d-4412-89ac-78793e66f7aa" providerId="AD" clId="Web-{3D8254A1-F70B-4104-BC7E-AAAD5248A1A1}" dt="2021-05-26T19:29:00.755" v="10" actId="20577"/>
          <ac:spMkLst>
            <pc:docMk/>
            <pc:sldMk cId="580293190" sldId="425"/>
            <ac:spMk id="2" creationId="{E3693DB9-2A4B-4095-9E47-295509FE5C23}"/>
          </ac:spMkLst>
        </pc:spChg>
        <pc:spChg chg="del">
          <ac:chgData name="DeGuire, Stephanie SD [NC]" userId="S::stephanie.deguire@hrsdc-rhdcc.gc.ca::e679897f-240d-4412-89ac-78793e66f7aa" providerId="AD" clId="Web-{3D8254A1-F70B-4104-BC7E-AAAD5248A1A1}" dt="2021-05-26T19:29:04.630" v="11"/>
          <ac:spMkLst>
            <pc:docMk/>
            <pc:sldMk cId="580293190" sldId="425"/>
            <ac:spMk id="4" creationId="{00000000-0000-0000-0000-000000000000}"/>
          </ac:spMkLst>
        </pc:spChg>
        <pc:spChg chg="mod">
          <ac:chgData name="DeGuire, Stephanie SD [NC]" userId="S::stephanie.deguire@hrsdc-rhdcc.gc.ca::e679897f-240d-4412-89ac-78793e66f7aa" providerId="AD" clId="Web-{3D8254A1-F70B-4104-BC7E-AAAD5248A1A1}" dt="2021-05-26T19:29:30.302" v="29" actId="20577"/>
          <ac:spMkLst>
            <pc:docMk/>
            <pc:sldMk cId="580293190" sldId="425"/>
            <ac:spMk id="5" creationId="{61F25D87-0BE5-4687-AD80-564E6E32309B}"/>
          </ac:spMkLst>
        </pc:spChg>
      </pc:sldChg>
      <pc:sldMasterChg chg="addSldLayout">
        <pc:chgData name="DeGuire, Stephanie SD [NC]" userId="S::stephanie.deguire@hrsdc-rhdcc.gc.ca::e679897f-240d-4412-89ac-78793e66f7aa" providerId="AD" clId="Web-{3D8254A1-F70B-4104-BC7E-AAAD5248A1A1}" dt="2021-05-26T19:28:06.005" v="0"/>
        <pc:sldMasterMkLst>
          <pc:docMk/>
          <pc:sldMasterMk cId="1144984395" sldId="2147483648"/>
        </pc:sldMasterMkLst>
        <pc:sldLayoutChg chg="add">
          <pc:chgData name="DeGuire, Stephanie SD [NC]" userId="S::stephanie.deguire@hrsdc-rhdcc.gc.ca::e679897f-240d-4412-89ac-78793e66f7aa" providerId="AD" clId="Web-{3D8254A1-F70B-4104-BC7E-AAAD5248A1A1}" dt="2021-05-26T19:28:06.005" v="0"/>
          <pc:sldLayoutMkLst>
            <pc:docMk/>
            <pc:sldMasterMk cId="1144984395" sldId="2147483648"/>
            <pc:sldLayoutMk cId="1552614596" sldId="2147483693"/>
          </pc:sldLayoutMkLst>
        </pc:sldLayoutChg>
        <pc:sldLayoutChg chg="add">
          <pc:chgData name="DeGuire, Stephanie SD [NC]" userId="S::stephanie.deguire@hrsdc-rhdcc.gc.ca::e679897f-240d-4412-89ac-78793e66f7aa" providerId="AD" clId="Web-{3D8254A1-F70B-4104-BC7E-AAAD5248A1A1}" dt="2021-05-26T19:28:06.005" v="0"/>
          <pc:sldLayoutMkLst>
            <pc:docMk/>
            <pc:sldMasterMk cId="1144984395" sldId="2147483648"/>
            <pc:sldLayoutMk cId="3121259174" sldId="2147483694"/>
          </pc:sldLayoutMkLst>
        </pc:sldLayoutChg>
      </pc:sldMasterChg>
    </pc:docChg>
  </pc:docChgLst>
  <pc:docChgLst>
    <pc:chgData name="Jana Jessome" userId="d8f1bbae-c83b-449c-9880-7cb19e174ef7" providerId="ADAL" clId="{CCBA3F8E-A4D8-4CD5-A897-46447B36069E}"/>
    <pc:docChg chg="modSld">
      <pc:chgData name="Jana Jessome" userId="d8f1bbae-c83b-449c-9880-7cb19e174ef7" providerId="ADAL" clId="{CCBA3F8E-A4D8-4CD5-A897-46447B36069E}" dt="2021-06-02T17:52:50.677" v="3" actId="962"/>
      <pc:docMkLst>
        <pc:docMk/>
      </pc:docMkLst>
      <pc:sldChg chg="modSp mod">
        <pc:chgData name="Jana Jessome" userId="d8f1bbae-c83b-449c-9880-7cb19e174ef7" providerId="ADAL" clId="{CCBA3F8E-A4D8-4CD5-A897-46447B36069E}" dt="2021-06-02T17:52:50.677" v="3" actId="962"/>
        <pc:sldMkLst>
          <pc:docMk/>
          <pc:sldMk cId="2778707114" sldId="403"/>
        </pc:sldMkLst>
        <pc:picChg chg="mod">
          <ac:chgData name="Jana Jessome" userId="d8f1bbae-c83b-449c-9880-7cb19e174ef7" providerId="ADAL" clId="{CCBA3F8E-A4D8-4CD5-A897-46447B36069E}" dt="2021-06-02T17:52:50.677" v="3" actId="962"/>
          <ac:picMkLst>
            <pc:docMk/>
            <pc:sldMk cId="2778707114" sldId="403"/>
            <ac:picMk id="12" creationId="{AE7F8DC7-3ACE-41C6-BCC9-7C74BB514A3F}"/>
          </ac:picMkLst>
        </pc:picChg>
      </pc:sldChg>
    </pc:docChg>
  </pc:docChgLst>
  <pc:docChgLst>
    <pc:chgData name="DeGuire, Stephanie SD [NC]" userId="S::stephanie.deguire@hrsdc-rhdcc.gc.ca::e679897f-240d-4412-89ac-78793e66f7aa" providerId="AD" clId="Web-{D677A49D-E711-4577-8252-F9B3F27909E1}"/>
    <pc:docChg chg="modSld">
      <pc:chgData name="DeGuire, Stephanie SD [NC]" userId="S::stephanie.deguire@hrsdc-rhdcc.gc.ca::e679897f-240d-4412-89ac-78793e66f7aa" providerId="AD" clId="Web-{D677A49D-E711-4577-8252-F9B3F27909E1}" dt="2021-05-11T21:32:02.366" v="11" actId="20577"/>
      <pc:docMkLst>
        <pc:docMk/>
      </pc:docMkLst>
      <pc:sldChg chg="modSp">
        <pc:chgData name="DeGuire, Stephanie SD [NC]" userId="S::stephanie.deguire@hrsdc-rhdcc.gc.ca::e679897f-240d-4412-89ac-78793e66f7aa" providerId="AD" clId="Web-{D677A49D-E711-4577-8252-F9B3F27909E1}" dt="2021-05-11T21:32:02.366" v="11" actId="20577"/>
        <pc:sldMkLst>
          <pc:docMk/>
          <pc:sldMk cId="2253117378" sldId="392"/>
        </pc:sldMkLst>
        <pc:spChg chg="mod">
          <ac:chgData name="DeGuire, Stephanie SD [NC]" userId="S::stephanie.deguire@hrsdc-rhdcc.gc.ca::e679897f-240d-4412-89ac-78793e66f7aa" providerId="AD" clId="Web-{D677A49D-E711-4577-8252-F9B3F27909E1}" dt="2021-05-11T21:32:02.366" v="11" actId="20577"/>
          <ac:spMkLst>
            <pc:docMk/>
            <pc:sldMk cId="2253117378" sldId="392"/>
            <ac:spMk id="5" creationId="{33BB6EB9-5CCF-4CDE-9AF3-15719172DFBB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173C0F38-8703-45B9-87A0-D8AAC2EBDEB7}"/>
    <pc:docChg chg="modSld">
      <pc:chgData name="DeGuire, Stephanie SD [NC]" userId="S::stephanie.deguire@hrsdc-rhdcc.gc.ca::e679897f-240d-4412-89ac-78793e66f7aa" providerId="AD" clId="Web-{173C0F38-8703-45B9-87A0-D8AAC2EBDEB7}" dt="2021-05-12T13:40:11.266" v="7" actId="1076"/>
      <pc:docMkLst>
        <pc:docMk/>
      </pc:docMkLst>
      <pc:sldChg chg="modSp delCm">
        <pc:chgData name="DeGuire, Stephanie SD [NC]" userId="S::stephanie.deguire@hrsdc-rhdcc.gc.ca::e679897f-240d-4412-89ac-78793e66f7aa" providerId="AD" clId="Web-{173C0F38-8703-45B9-87A0-D8AAC2EBDEB7}" dt="2021-05-12T13:39:08.326" v="4"/>
        <pc:sldMkLst>
          <pc:docMk/>
          <pc:sldMk cId="3740338829" sldId="395"/>
        </pc:sldMkLst>
        <pc:spChg chg="mod">
          <ac:chgData name="DeGuire, Stephanie SD [NC]" userId="S::stephanie.deguire@hrsdc-rhdcc.gc.ca::e679897f-240d-4412-89ac-78793e66f7aa" providerId="AD" clId="Web-{173C0F38-8703-45B9-87A0-D8AAC2EBDEB7}" dt="2021-05-12T13:38:59.670" v="3" actId="1076"/>
          <ac:spMkLst>
            <pc:docMk/>
            <pc:sldMk cId="3740338829" sldId="395"/>
            <ac:spMk id="5" creationId="{DD7DDE40-88E4-4FDE-AB1C-BD80FA8D7725}"/>
          </ac:spMkLst>
        </pc:spChg>
      </pc:sldChg>
      <pc:sldChg chg="modSp">
        <pc:chgData name="DeGuire, Stephanie SD [NC]" userId="S::stephanie.deguire@hrsdc-rhdcc.gc.ca::e679897f-240d-4412-89ac-78793e66f7aa" providerId="AD" clId="Web-{173C0F38-8703-45B9-87A0-D8AAC2EBDEB7}" dt="2021-05-12T13:39:42.062" v="6" actId="20577"/>
        <pc:sldMkLst>
          <pc:docMk/>
          <pc:sldMk cId="2043433810" sldId="401"/>
        </pc:sldMkLst>
        <pc:spChg chg="mod">
          <ac:chgData name="DeGuire, Stephanie SD [NC]" userId="S::stephanie.deguire@hrsdc-rhdcc.gc.ca::e679897f-240d-4412-89ac-78793e66f7aa" providerId="AD" clId="Web-{173C0F38-8703-45B9-87A0-D8AAC2EBDEB7}" dt="2021-05-12T13:39:42.062" v="6" actId="20577"/>
          <ac:spMkLst>
            <pc:docMk/>
            <pc:sldMk cId="2043433810" sldId="401"/>
            <ac:spMk id="87" creationId="{53C82FC9-81F6-4270-91E7-3B669CE70E43}"/>
          </ac:spMkLst>
        </pc:spChg>
      </pc:sldChg>
      <pc:sldChg chg="modSp">
        <pc:chgData name="DeGuire, Stephanie SD [NC]" userId="S::stephanie.deguire@hrsdc-rhdcc.gc.ca::e679897f-240d-4412-89ac-78793e66f7aa" providerId="AD" clId="Web-{173C0F38-8703-45B9-87A0-D8AAC2EBDEB7}" dt="2021-05-12T13:40:11.266" v="7" actId="1076"/>
        <pc:sldMkLst>
          <pc:docMk/>
          <pc:sldMk cId="1497286786" sldId="414"/>
        </pc:sldMkLst>
        <pc:spChg chg="mod">
          <ac:chgData name="DeGuire, Stephanie SD [NC]" userId="S::stephanie.deguire@hrsdc-rhdcc.gc.ca::e679897f-240d-4412-89ac-78793e66f7aa" providerId="AD" clId="Web-{173C0F38-8703-45B9-87A0-D8AAC2EBDEB7}" dt="2021-05-12T13:40:11.266" v="7" actId="1076"/>
          <ac:spMkLst>
            <pc:docMk/>
            <pc:sldMk cId="1497286786" sldId="414"/>
            <ac:spMk id="44" creationId="{CEBE4736-228E-4640-8FA6-DE68AD864D0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651451-8569-4F53-AE15-58C3256F8C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37D91-548F-43D7-BBEF-C266A9BF47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3FA2-A297-494B-A786-F4BC8518DE32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0E728-F398-46D8-8290-EB6CDDF850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FDBBB-92C6-4ED7-9CF9-C2D01D36E3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B291-2FEB-4334-A994-77972C83A4E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48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439B5-08E9-4CAC-B3D6-04D75247A085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A31CD-4CEB-4566-A163-8786364CF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15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7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8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4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/>
              <a:t> 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93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306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bring them in only when needed with a clear description of what teams are facing. We wouldn't waste their time. This could be a 30 minute talk or a couple days of hands-on work with the teams.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852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5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2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53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52BAAD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79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4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15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75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70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84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E7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5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74869" y="2007799"/>
            <a:ext cx="220287" cy="46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89862" cy="246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443990"/>
            <a:ext cx="1153825" cy="16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9" y="6147148"/>
            <a:ext cx="2090651" cy="65347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7074B3">
              <a:alpha val="4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5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91057C-4FA1-4BE1-9B41-40242D9E0E52}"/>
              </a:ext>
            </a:extLst>
          </p:cNvPr>
          <p:cNvSpPr/>
          <p:nvPr userDrawn="1"/>
        </p:nvSpPr>
        <p:spPr>
          <a:xfrm>
            <a:off x="220409" y="2387041"/>
            <a:ext cx="3755709" cy="38461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70BA57C-2471-4D31-8EF9-29E3A69D2915}"/>
              </a:ext>
            </a:extLst>
          </p:cNvPr>
          <p:cNvSpPr/>
          <p:nvPr userDrawn="1"/>
        </p:nvSpPr>
        <p:spPr>
          <a:xfrm>
            <a:off x="1274880" y="1507619"/>
            <a:ext cx="1646767" cy="1646767"/>
          </a:xfrm>
          <a:prstGeom prst="ellipse">
            <a:avLst/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9CFFB-C780-4CE7-B1FB-02980098A69C}"/>
              </a:ext>
            </a:extLst>
          </p:cNvPr>
          <p:cNvSpPr/>
          <p:nvPr userDrawn="1"/>
        </p:nvSpPr>
        <p:spPr>
          <a:xfrm>
            <a:off x="4222513" y="2387041"/>
            <a:ext cx="3755709" cy="38461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0078B18-DE5E-400A-A3F0-059F56F05D8B}"/>
              </a:ext>
            </a:extLst>
          </p:cNvPr>
          <p:cNvSpPr/>
          <p:nvPr userDrawn="1"/>
        </p:nvSpPr>
        <p:spPr>
          <a:xfrm>
            <a:off x="5276984" y="1507619"/>
            <a:ext cx="1646767" cy="1646767"/>
          </a:xfrm>
          <a:prstGeom prst="ellipse">
            <a:avLst/>
          </a:prstGeom>
          <a:solidFill>
            <a:srgbClr val="7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41F51C-9E68-478F-9773-3BFBEA6651CE}"/>
              </a:ext>
            </a:extLst>
          </p:cNvPr>
          <p:cNvSpPr/>
          <p:nvPr userDrawn="1"/>
        </p:nvSpPr>
        <p:spPr>
          <a:xfrm>
            <a:off x="8215882" y="2387041"/>
            <a:ext cx="3755709" cy="38461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D013C0-ECE4-4A66-BB85-1F3B798A33E4}"/>
              </a:ext>
            </a:extLst>
          </p:cNvPr>
          <p:cNvSpPr/>
          <p:nvPr userDrawn="1"/>
        </p:nvSpPr>
        <p:spPr>
          <a:xfrm>
            <a:off x="9270353" y="1507619"/>
            <a:ext cx="1646767" cy="1646767"/>
          </a:xfrm>
          <a:prstGeom prst="ellipse">
            <a:avLst/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CC0F54A4-8930-4635-8A5C-38C40D4EE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70353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8888E407-5FB9-4087-95D2-092855F085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8249" y="1507619"/>
            <a:ext cx="1655502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B9B36-C08E-460F-8EA7-620ABBEAC97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8563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DBBB795-D46D-436A-B690-CA6B7DBB81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880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E13A66-B9A9-46FC-9704-0CB22639B73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96300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6312BA5-CD31-4A5F-B20C-26068032D55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294037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2E9334B-B69C-4A5B-9A43-ACB37099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FF7AC3C-ACCF-4EFB-9BE0-B61FFBE5BCE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1532D9D-35C9-42D6-B500-E0EC4EA8515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634061-BB5A-4043-8335-8F61FDB90D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6B7EA-5077-42CF-A9AA-73213E2000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4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0C28C-8219-4E48-BA46-D8EABD424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pic>
        <p:nvPicPr>
          <p:cNvPr id="4" name="Picture 4" descr="Image result for karate class">
            <a:extLst>
              <a:ext uri="{FF2B5EF4-FFF2-40B4-BE49-F238E27FC236}">
                <a16:creationId xmlns:a16="http://schemas.microsoft.com/office/drawing/2014/main" id="{83DE2110-0018-4871-A45C-BE2319B4BD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r="39094"/>
          <a:stretch/>
        </p:blipFill>
        <p:spPr bwMode="auto">
          <a:xfrm>
            <a:off x="5710767" y="0"/>
            <a:ext cx="6481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E5C90-A60B-405B-98B5-EE213C89C23F}"/>
              </a:ext>
            </a:extLst>
          </p:cNvPr>
          <p:cNvSpPr/>
          <p:nvPr userDrawn="1"/>
        </p:nvSpPr>
        <p:spPr>
          <a:xfrm>
            <a:off x="0" y="0"/>
            <a:ext cx="5710767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8C69A4-3318-41A3-9796-95DB7B1D1C09}"/>
              </a:ext>
            </a:extLst>
          </p:cNvPr>
          <p:cNvSpPr/>
          <p:nvPr userDrawn="1"/>
        </p:nvSpPr>
        <p:spPr>
          <a:xfrm>
            <a:off x="5370029" y="2673350"/>
            <a:ext cx="6087533" cy="2102920"/>
          </a:xfrm>
          <a:prstGeom prst="rect">
            <a:avLst/>
          </a:prstGeom>
          <a:solidFill>
            <a:srgbClr val="454D8C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0F0E3C-BCF4-46B4-AA14-CF7CBC11D13C}"/>
              </a:ext>
            </a:extLst>
          </p:cNvPr>
          <p:cNvGrpSpPr/>
          <p:nvPr userDrawn="1"/>
        </p:nvGrpSpPr>
        <p:grpSpPr>
          <a:xfrm>
            <a:off x="7319008" y="4453721"/>
            <a:ext cx="2308467" cy="156355"/>
            <a:chOff x="6095306" y="4253111"/>
            <a:chExt cx="2308467" cy="156355"/>
          </a:xfrm>
          <a:solidFill>
            <a:schemeClr val="bg1">
              <a:alpha val="44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4276FE-A8A1-4D88-A861-EFC16E9339FB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CBDAEE-BAE6-4BA5-85F6-EEB7A623850A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085D811-66B7-4940-B662-E450F385A731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DEE076-4A18-44AA-85B4-0B176F1A0737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0AC3B-62AB-441E-ACC4-AD868CFF1432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88EF70E-2E49-48A5-A793-3A23A14A77FC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026F45-569D-44A4-B485-B3DD76A8FAA3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472F191-28A4-4FB5-8BEA-6F9CC3179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47" y="373233"/>
            <a:ext cx="5028609" cy="1926886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97251FB-2530-49AF-9120-09A3086FD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82" y="2673351"/>
            <a:ext cx="5423539" cy="24320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EB6CC5-3847-4774-8A1F-22A37C5D012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62847" y="5225508"/>
            <a:ext cx="5028609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917D243-94D1-412B-9335-94853BBD7C9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861390" y="2974601"/>
            <a:ext cx="5219406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32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2140219"/>
            <a:ext cx="2926080" cy="3346181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2133531"/>
            <a:ext cx="2926080" cy="3352869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2133531"/>
            <a:ext cx="2926080" cy="3352869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416433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2133531"/>
            <a:ext cx="2926080" cy="3352869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42194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416736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E1C1645-98E3-461E-95DC-266A2C85C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1704559"/>
            <a:ext cx="2926080" cy="4449876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1697871"/>
            <a:ext cx="2926080" cy="4458770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1697871"/>
            <a:ext cx="2926080" cy="4458770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372867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1697871"/>
            <a:ext cx="2926080" cy="4458770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378374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37317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F6E5CF4-7994-443E-8E56-3F31A102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CAAC4D8-F3E6-4280-B0E7-F971CE2B044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907176-5202-4D22-AB16-6134FE39EB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023D4CE-4B73-4FD0-AAD1-EC84761FE50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5015354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3F9B3B-0764-4C4E-AD82-313AA7BFC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1704559"/>
            <a:ext cx="2926080" cy="3889129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1697871"/>
            <a:ext cx="2926080" cy="3896902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1697871"/>
            <a:ext cx="2926080" cy="3896902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372867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1697871"/>
            <a:ext cx="2926080" cy="3896902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378374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37317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3F9B3B-0764-4C4E-AD82-313AA7BFC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4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72D5E8-EE46-4738-A8B5-8DCA533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5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A7D2D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36BD61F-6B12-4A69-BBA5-0324D79AC1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F7AFCE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5808D4-28AA-4D3F-8B92-A4E81A74C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0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C3C8E3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C98437-42A5-402D-A054-47803D3E6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5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D2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3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6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99461" y="1988982"/>
            <a:ext cx="171102" cy="4613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76269" cy="241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381504"/>
            <a:ext cx="1153825" cy="17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169" y="6203849"/>
            <a:ext cx="2090651" cy="540069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B2B8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104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318887"/>
            <a:ext cx="524944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D0EDD-F63A-4289-9B92-90A135418000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3FB00-910F-4BEE-9A3B-10E27020EE65}"/>
              </a:ext>
            </a:extLst>
          </p:cNvPr>
          <p:cNvGrpSpPr/>
          <p:nvPr userDrawn="1"/>
        </p:nvGrpSpPr>
        <p:grpSpPr>
          <a:xfrm>
            <a:off x="93075" y="2490946"/>
            <a:ext cx="5607678" cy="3875633"/>
            <a:chOff x="93075" y="2364826"/>
            <a:chExt cx="5607678" cy="38756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4BD0C0-A83B-45BC-B059-F8BE3C974FCD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946751-712D-4CA0-A8A0-D723B8C19833}"/>
                </a:ext>
              </a:extLst>
            </p:cNvPr>
            <p:cNvSpPr/>
            <p:nvPr/>
          </p:nvSpPr>
          <p:spPr>
            <a:xfrm>
              <a:off x="1555531" y="2364826"/>
              <a:ext cx="4145222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6" name="Picture 2" descr="Men shaking hands during a martial arts training - ABZF02137 - Andrés  Benitez/Westend61">
              <a:extLst>
                <a:ext uri="{FF2B5EF4-FFF2-40B4-BE49-F238E27FC236}">
                  <a16:creationId xmlns:a16="http://schemas.microsoft.com/office/drawing/2014/main" id="{D360A027-BC70-4E3E-8BC6-E97BF3F320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"/>
            <a:stretch/>
          </p:blipFill>
          <p:spPr bwMode="auto">
            <a:xfrm>
              <a:off x="275974" y="2528894"/>
              <a:ext cx="5240786" cy="35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Decorative dots">
            <a:extLst>
              <a:ext uri="{FF2B5EF4-FFF2-40B4-BE49-F238E27FC236}">
                <a16:creationId xmlns:a16="http://schemas.microsoft.com/office/drawing/2014/main" id="{32C9A10D-555D-4A78-8CFB-C453825627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50607-FFBB-4D95-9799-9D7542CB4EE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FF4E2B-E5BC-4285-B5A9-408714CC486C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92E71B-6255-4274-B9B2-97EF031A40B6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D81C36-F07B-4090-948B-EBD33CF2EE89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2FC726-8EC3-4F95-A31A-FE9C4976FB7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B6159BA-2297-4CA4-97D8-08D20A8D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125" y="1207666"/>
            <a:ext cx="5273275" cy="116127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0F2E192-AD7F-499C-9F18-DFC7B7F86A8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1837" y="1275722"/>
            <a:ext cx="5378616" cy="5090857"/>
          </a:xfrm>
        </p:spPr>
        <p:txBody>
          <a:bodyPr>
            <a:normAutofit/>
          </a:bodyPr>
          <a:lstStyle>
            <a:lvl1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008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64">
            <a:extLst>
              <a:ext uri="{FF2B5EF4-FFF2-40B4-BE49-F238E27FC236}">
                <a16:creationId xmlns:a16="http://schemas.microsoft.com/office/drawing/2014/main" id="{6035E230-337C-4FE2-B575-8F4745702164}"/>
              </a:ext>
            </a:extLst>
          </p:cNvPr>
          <p:cNvSpPr/>
          <p:nvPr userDrawn="1"/>
        </p:nvSpPr>
        <p:spPr>
          <a:xfrm>
            <a:off x="340138" y="5798771"/>
            <a:ext cx="11452469" cy="776435"/>
          </a:xfrm>
          <a:prstGeom prst="roundRect">
            <a:avLst/>
          </a:prstGeom>
          <a:solidFill>
            <a:srgbClr val="E7E9F4"/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endParaRPr lang="en-US" sz="3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7524369" y="1070119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7EDFFB-4D98-471D-BD26-812D654267C4}"/>
              </a:ext>
            </a:extLst>
          </p:cNvPr>
          <p:cNvSpPr/>
          <p:nvPr userDrawn="1"/>
        </p:nvSpPr>
        <p:spPr>
          <a:xfrm>
            <a:off x="4280541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9A2293-D02F-45E2-8EC2-EF22A18E7E42}"/>
              </a:ext>
            </a:extLst>
          </p:cNvPr>
          <p:cNvSpPr/>
          <p:nvPr userDrawn="1"/>
        </p:nvSpPr>
        <p:spPr>
          <a:xfrm>
            <a:off x="8056588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5E36DC-9DA8-4AAB-AED7-AA497C38F22B}"/>
              </a:ext>
            </a:extLst>
          </p:cNvPr>
          <p:cNvSpPr/>
          <p:nvPr userDrawn="1"/>
        </p:nvSpPr>
        <p:spPr>
          <a:xfrm>
            <a:off x="504494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F134FAF-E310-4203-A632-B86364E8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191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D0995F8B-1C6D-48BD-A5C8-B9349A9349B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403238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4D55BC6-715E-4C18-90E1-3A72F65DA0D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CF7102C7-9100-40C8-A1E2-D48308425E9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270942" y="5798771"/>
            <a:ext cx="9514479" cy="7764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6DF106E2-86E5-4A2A-AEA2-A20A9D48E8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033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D6DBF98E-2A92-4812-9DD6-179128404C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596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4C48CE63-553A-42D5-8D26-C983D715F2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22424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0798B6-BBB9-4022-A22A-C279F20921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4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DF11A3-04FB-4E8C-AB35-B524DECB54AE}"/>
              </a:ext>
            </a:extLst>
          </p:cNvPr>
          <p:cNvGrpSpPr/>
          <p:nvPr userDrawn="1"/>
        </p:nvGrpSpPr>
        <p:grpSpPr>
          <a:xfrm>
            <a:off x="-1583" y="1504950"/>
            <a:ext cx="12204700" cy="1896839"/>
            <a:chOff x="-1583" y="1276350"/>
            <a:chExt cx="12204700" cy="18968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A9FCAB9-2C58-4BF6-8818-F434A03B3C47}"/>
                </a:ext>
              </a:extLst>
            </p:cNvPr>
            <p:cNvSpPr/>
            <p:nvPr/>
          </p:nvSpPr>
          <p:spPr>
            <a:xfrm>
              <a:off x="866054" y="1547589"/>
              <a:ext cx="10437658" cy="1625600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44364DC-2142-439A-9F38-622450DDFD44}"/>
                </a:ext>
              </a:extLst>
            </p:cNvPr>
            <p:cNvSpPr/>
            <p:nvPr/>
          </p:nvSpPr>
          <p:spPr>
            <a:xfrm>
              <a:off x="10653536" y="2493930"/>
              <a:ext cx="1549581" cy="48887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44F893-6895-41A6-8B8D-AFB31CCE7E39}"/>
                </a:ext>
              </a:extLst>
            </p:cNvPr>
            <p:cNvSpPr/>
            <p:nvPr/>
          </p:nvSpPr>
          <p:spPr>
            <a:xfrm>
              <a:off x="-1583" y="1276350"/>
              <a:ext cx="1549581" cy="168236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8FA8DE5-AC2D-4A2D-A1CA-41215346F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4700" y="2075273"/>
            <a:ext cx="8141228" cy="111203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3508148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3515581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3524406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3748261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19028E-FADB-49B1-BEF2-E67030FDE5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80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1787732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1795165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1803990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2027845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Right Arrow 2">
            <a:extLst>
              <a:ext uri="{FF2B5EF4-FFF2-40B4-BE49-F238E27FC236}">
                <a16:creationId xmlns:a16="http://schemas.microsoft.com/office/drawing/2014/main" id="{B7A98576-BFD1-4071-B726-0AF4BFC15800}"/>
              </a:ext>
            </a:extLst>
          </p:cNvPr>
          <p:cNvSpPr/>
          <p:nvPr userDrawn="1"/>
        </p:nvSpPr>
        <p:spPr>
          <a:xfrm>
            <a:off x="4002473" y="3430150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ight Arrow 56">
            <a:extLst>
              <a:ext uri="{FF2B5EF4-FFF2-40B4-BE49-F238E27FC236}">
                <a16:creationId xmlns:a16="http://schemas.microsoft.com/office/drawing/2014/main" id="{7D7C8552-2AA9-43C6-A6DA-67522AB0F3D2}"/>
              </a:ext>
            </a:extLst>
          </p:cNvPr>
          <p:cNvSpPr/>
          <p:nvPr userDrawn="1"/>
        </p:nvSpPr>
        <p:spPr>
          <a:xfrm>
            <a:off x="7461537" y="3485108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49E4FC-22D8-4B8F-AB80-8800AF77DE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3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F2349F8-73FA-41CD-AAA6-B908071DA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1D6AB90-DE01-4AB0-A4BE-E0425BE81C04}"/>
              </a:ext>
            </a:extLst>
          </p:cNvPr>
          <p:cNvSpPr/>
          <p:nvPr userDrawn="1"/>
        </p:nvSpPr>
        <p:spPr>
          <a:xfrm>
            <a:off x="421692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85EE3C6E-D6C7-4615-B56F-D0E25B33A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9360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1F7E4F-9F50-409D-9E6C-AAE3210225EA}"/>
              </a:ext>
            </a:extLst>
          </p:cNvPr>
          <p:cNvSpPr/>
          <p:nvPr userDrawn="1"/>
        </p:nvSpPr>
        <p:spPr>
          <a:xfrm>
            <a:off x="473420" y="4126678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7CBDDD3A-6298-4CAD-BF4D-29A1775DCE9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646245" y="4086962"/>
            <a:ext cx="208619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750C90BD-8CD6-4EBB-A316-2F854C285344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589948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203C98FA-0A1A-4CCB-9519-4FB79E761F31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589949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D5F0BA-3005-4535-AF05-DE0C96471466}"/>
              </a:ext>
            </a:extLst>
          </p:cNvPr>
          <p:cNvSpPr/>
          <p:nvPr userDrawn="1"/>
        </p:nvSpPr>
        <p:spPr>
          <a:xfrm>
            <a:off x="213075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500E1EC8-FA20-4811-9086-21267381F8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2728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9AE28A-3E35-4C6A-B8BE-24898A62F044}"/>
              </a:ext>
            </a:extLst>
          </p:cNvPr>
          <p:cNvSpPr/>
          <p:nvPr userDrawn="1"/>
        </p:nvSpPr>
        <p:spPr>
          <a:xfrm>
            <a:off x="2785075" y="4123965"/>
            <a:ext cx="2149463" cy="330740"/>
          </a:xfrm>
          <a:prstGeom prst="roundRect">
            <a:avLst>
              <a:gd name="adj" fmla="val 50000"/>
            </a:avLst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609AEED0-5E31-4D8A-841A-475D034788C6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2921493" y="4086962"/>
            <a:ext cx="1703828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78FC5683-6F1A-48AE-8E98-6665A52110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3214837" y="5060852"/>
            <a:ext cx="1325647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52BAAD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AAB47-7BB1-46BA-BDEC-74A721EBE504}"/>
              </a:ext>
            </a:extLst>
          </p:cNvPr>
          <p:cNvSpPr/>
          <p:nvPr userDrawn="1"/>
        </p:nvSpPr>
        <p:spPr>
          <a:xfrm>
            <a:off x="436486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87BDBD3F-0822-40D8-B6C5-2E67A2E2FA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65656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442ACA-1EA8-4439-966C-6F1696CAFABC}"/>
              </a:ext>
            </a:extLst>
          </p:cNvPr>
          <p:cNvSpPr/>
          <p:nvPr userDrawn="1"/>
        </p:nvSpPr>
        <p:spPr>
          <a:xfrm>
            <a:off x="4677958" y="4126375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C5E545B-04B1-40E4-96EC-D54B2BACEAA8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941959" y="4086962"/>
            <a:ext cx="190492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5A8B48A-310E-407C-89CA-256E8EF8AE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523835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E50F3B09-99FF-4F19-97A2-44588E0AE5B0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5523835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C1EFD2-1C9A-4FAB-B3D6-0C7AF9679FF3}"/>
              </a:ext>
            </a:extLst>
          </p:cNvPr>
          <p:cNvSpPr/>
          <p:nvPr userDrawn="1"/>
        </p:nvSpPr>
        <p:spPr>
          <a:xfrm>
            <a:off x="471919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DE1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3558452-8FDE-4120-81E0-C46BB61253B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81572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CD5D8F5-4540-4EC3-9F1D-2CD0B1BCE51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5803302" y="5060852"/>
            <a:ext cx="1429281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D4FB45-C99B-4C56-9B6D-D72A6EBF6117}"/>
              </a:ext>
            </a:extLst>
          </p:cNvPr>
          <p:cNvSpPr/>
          <p:nvPr userDrawn="1"/>
        </p:nvSpPr>
        <p:spPr>
          <a:xfrm>
            <a:off x="7225193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C02C5E04-1BC1-42D0-877D-1F17DC4470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714" y="4876809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C6F801-181B-41E1-AB47-F0B43E5DB925}"/>
              </a:ext>
            </a:extLst>
          </p:cNvPr>
          <p:cNvSpPr/>
          <p:nvPr userDrawn="1"/>
        </p:nvSpPr>
        <p:spPr>
          <a:xfrm>
            <a:off x="6989613" y="4123662"/>
            <a:ext cx="2560566" cy="3307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01092923-C554-407C-9745-8C9BEDCF7680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6773552" y="4086962"/>
            <a:ext cx="2420324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EA41F41-BE4C-496A-ADD2-C8F244D21502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8313435" y="5060852"/>
            <a:ext cx="2505568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7F49E70-8C09-40F4-BE7F-3339DE75BB31}"/>
              </a:ext>
            </a:extLst>
          </p:cNvPr>
          <p:cNvSpPr/>
          <p:nvPr userDrawn="1"/>
        </p:nvSpPr>
        <p:spPr>
          <a:xfrm>
            <a:off x="847520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2205B80E-9D2B-49DA-83BE-3BE7CC3A5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82103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C9EAE-BB96-42DB-BB32-27EED61781CF}"/>
              </a:ext>
            </a:extLst>
          </p:cNvPr>
          <p:cNvSpPr/>
          <p:nvPr userDrawn="1"/>
        </p:nvSpPr>
        <p:spPr>
          <a:xfrm>
            <a:off x="8901958" y="4123958"/>
            <a:ext cx="2659367" cy="330740"/>
          </a:xfrm>
          <a:prstGeom prst="roundRect">
            <a:avLst>
              <a:gd name="adj" fmla="val 50000"/>
            </a:avLst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1718DD0-97CA-4F2B-BE55-54541203CB3B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9438168" y="4086962"/>
            <a:ext cx="1587301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1132DCC7-4D5D-4FFC-836C-7271907EF26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29853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D4B03561-7606-4FB3-B15F-EC1A447806F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623520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4671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5ACDF088-0765-4439-8F01-97A93310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52941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7FECF627-B4F2-40CC-B1D6-C0BAB7FAEB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716" y="1365526"/>
            <a:ext cx="3849812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CF37D058-5121-4675-A9B4-5DAF8DC8DBA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4111" y="1706703"/>
            <a:ext cx="474423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34D384F9-1A1B-4B06-9305-9971F5BF66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2287110"/>
            <a:ext cx="7360993" cy="110109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DD56433C-C014-4900-B881-516B9912C34A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153910" y="4092069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05455CD-6054-4E34-A660-7BE20EFB37D1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7540" y="4091138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190FEC21-EF53-4AD0-AD7D-C7A24AEC7FEA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227474" y="4097679"/>
            <a:ext cx="3443100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447B2-0DC4-4803-A40F-E4046C920230}"/>
              </a:ext>
            </a:extLst>
          </p:cNvPr>
          <p:cNvGrpSpPr/>
          <p:nvPr userDrawn="1"/>
        </p:nvGrpSpPr>
        <p:grpSpPr>
          <a:xfrm>
            <a:off x="5832397" y="687472"/>
            <a:ext cx="5043972" cy="156355"/>
            <a:chOff x="5832397" y="687472"/>
            <a:chExt cx="5043972" cy="1563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0B7477-45B1-4372-AD7C-A948CB8ECF0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631C7C5-9C36-483E-A68C-3C7F733E260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AB30E4C-8859-4865-8856-50EFB434BBD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491F27D-6EC7-42BF-9204-FE3C26F2BBBA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FD2106-3B0C-45FB-B44D-C786B795C5CC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C2FBE2F-613A-40D9-8871-461A8F6233F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C90A74-F6F3-4D38-9D1C-8F84027B044D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E296210-6FF5-47CF-AFCE-95312FACBD4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BFFEFD-9F28-49EB-B6AE-A1FE56FBBE87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13CDA0-B70E-4F46-9FFD-6AA758A2B4C6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B990005-C17D-4A5C-A790-2AED243FA0D9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6D2F6DF-8C5E-470C-9C7E-4AB603FF05FB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17BCA1F-6831-4C69-BA84-75E96ADB98F7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1D7397-604A-4997-9970-BA2B5C90873B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72E4318-3820-4455-93E4-C36E65B68EFA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808DAE9-1A42-4EA6-AAD4-2E01CFB6FE7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D84B8BE-A722-4E49-8E45-C27FC16548D6}"/>
              </a:ext>
            </a:extLst>
          </p:cNvPr>
          <p:cNvSpPr/>
          <p:nvPr userDrawn="1"/>
        </p:nvSpPr>
        <p:spPr>
          <a:xfrm>
            <a:off x="491069" y="3519130"/>
            <a:ext cx="11209862" cy="45719"/>
          </a:xfrm>
          <a:prstGeom prst="rect">
            <a:avLst/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DC25D-76EE-4D1B-8031-60B81D586EBC}"/>
              </a:ext>
            </a:extLst>
          </p:cNvPr>
          <p:cNvCxnSpPr/>
          <p:nvPr userDrawn="1"/>
        </p:nvCxnSpPr>
        <p:spPr>
          <a:xfrm>
            <a:off x="4118948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CBE5E2-4AF6-44A7-B971-86E399A5F4FE}"/>
              </a:ext>
            </a:extLst>
          </p:cNvPr>
          <p:cNvCxnSpPr/>
          <p:nvPr userDrawn="1"/>
        </p:nvCxnSpPr>
        <p:spPr>
          <a:xfrm>
            <a:off x="7764083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C78E872A-9AD4-4E43-87C1-D32247FBD54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79717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6C1C2AA7-66C5-4675-AA00-A2055E11E05D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167106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489B818-A282-4284-9345-F7CF0E45281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846297" y="4738973"/>
            <a:ext cx="3928759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314F53-F96C-4E1A-B72F-FB38FE1A51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2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21F4595-6A28-4B06-BAB6-73789F51A150}"/>
              </a:ext>
            </a:extLst>
          </p:cNvPr>
          <p:cNvSpPr/>
          <p:nvPr userDrawn="1"/>
        </p:nvSpPr>
        <p:spPr>
          <a:xfrm>
            <a:off x="372540" y="2817705"/>
            <a:ext cx="5440591" cy="3630506"/>
          </a:xfrm>
          <a:prstGeom prst="rect">
            <a:avLst/>
          </a:prstGeom>
          <a:noFill/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3226B-F0CB-4F71-8E0B-F6FC08C2D882}"/>
              </a:ext>
            </a:extLst>
          </p:cNvPr>
          <p:cNvSpPr/>
          <p:nvPr userDrawn="1"/>
        </p:nvSpPr>
        <p:spPr>
          <a:xfrm>
            <a:off x="372540" y="1975767"/>
            <a:ext cx="5440591" cy="841940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9F9341-E7F3-4028-9E96-EDD2ACC8E5B6}"/>
              </a:ext>
            </a:extLst>
          </p:cNvPr>
          <p:cNvSpPr/>
          <p:nvPr userDrawn="1"/>
        </p:nvSpPr>
        <p:spPr>
          <a:xfrm>
            <a:off x="372540" y="6156959"/>
            <a:ext cx="5440591" cy="291253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A60976-78E0-4205-90C2-4E9AB04346AE}"/>
              </a:ext>
            </a:extLst>
          </p:cNvPr>
          <p:cNvSpPr/>
          <p:nvPr userDrawn="1"/>
        </p:nvSpPr>
        <p:spPr>
          <a:xfrm>
            <a:off x="6345006" y="2817706"/>
            <a:ext cx="5440591" cy="3630506"/>
          </a:xfrm>
          <a:prstGeom prst="rect">
            <a:avLst/>
          </a:prstGeom>
          <a:noFill/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1E717D-443A-41EF-8C30-0C4D3CB75C1F}"/>
              </a:ext>
            </a:extLst>
          </p:cNvPr>
          <p:cNvSpPr/>
          <p:nvPr userDrawn="1"/>
        </p:nvSpPr>
        <p:spPr>
          <a:xfrm>
            <a:off x="6345006" y="1975766"/>
            <a:ext cx="5440591" cy="841940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4EA8A7-2F7B-4A44-84B8-1B22630A5329}"/>
              </a:ext>
            </a:extLst>
          </p:cNvPr>
          <p:cNvSpPr/>
          <p:nvPr userDrawn="1"/>
        </p:nvSpPr>
        <p:spPr>
          <a:xfrm>
            <a:off x="6345006" y="6156958"/>
            <a:ext cx="5440591" cy="291253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2F9FCCB-6513-4AE8-8A48-42FB14DD8901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27936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1F678E3-2AF9-46C4-A9B8-C27EE2DD3006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700402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1DA187D-7179-4B7E-B386-5FA0CE59DD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7047" y="3036579"/>
            <a:ext cx="5289973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6C74B6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A68BE04-2D7C-4BEE-9FB5-E2C2911E103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432696" y="3036579"/>
            <a:ext cx="5278394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52BAAD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1FF913-1FE2-4882-85F2-A37B73E32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9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1571C-6D1E-483A-9F2D-C0933A236735}"/>
              </a:ext>
            </a:extLst>
          </p:cNvPr>
          <p:cNvSpPr txBox="1"/>
          <p:nvPr userDrawn="1"/>
        </p:nvSpPr>
        <p:spPr>
          <a:xfrm rot="18818725">
            <a:off x="9557057" y="5348571"/>
            <a:ext cx="276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>
                <a:solidFill>
                  <a:schemeClr val="bg1"/>
                </a:solidFill>
              </a:rPr>
              <a:t>We need your help with this slide!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5CC3E7-F519-48C2-BA88-DA02248505CF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DF59F1-6949-40C3-B103-BD829706E530}"/>
              </a:ext>
            </a:extLst>
          </p:cNvPr>
          <p:cNvGrpSpPr/>
          <p:nvPr userDrawn="1"/>
        </p:nvGrpSpPr>
        <p:grpSpPr>
          <a:xfrm>
            <a:off x="85027" y="2529112"/>
            <a:ext cx="5302493" cy="3186862"/>
            <a:chOff x="93075" y="3053597"/>
            <a:chExt cx="5302493" cy="31868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0F6F65-6FB4-4D38-9FF0-AE87AB426FDE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6626CD-286B-4A12-A037-DA78368A60E7}"/>
                </a:ext>
              </a:extLst>
            </p:cNvPr>
            <p:cNvSpPr/>
            <p:nvPr/>
          </p:nvSpPr>
          <p:spPr>
            <a:xfrm>
              <a:off x="1555531" y="3053597"/>
              <a:ext cx="3840037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Decorative dots">
            <a:extLst>
              <a:ext uri="{FF2B5EF4-FFF2-40B4-BE49-F238E27FC236}">
                <a16:creationId xmlns:a16="http://schemas.microsoft.com/office/drawing/2014/main" id="{6271D97E-5A99-40C4-B093-DDD4A2D30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7FD524-3302-4183-8A4D-2873CD35C905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46DE97-605F-4DEE-9879-7D456AE90256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D3365-AF3A-4C21-B9F0-C185D9A12F3B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1045FD-84F6-4F42-B06D-09B9F22AB450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37C456-2472-4BF8-8A22-686E73FA781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4" name="Picture 6" descr="E6S-184 Hiring a Black Belt - Job Postings- Part 1 — E6S  IndustriesE6S-Methods Lean Six Sigma Performance Podcast | Aikido, Martial  arts, Martial art dress">
            <a:extLst>
              <a:ext uri="{FF2B5EF4-FFF2-40B4-BE49-F238E27FC236}">
                <a16:creationId xmlns:a16="http://schemas.microsoft.com/office/drawing/2014/main" id="{2761D7EC-EE1D-4032-9C52-D79212CF671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5" t="17963" r="334" b="33979"/>
          <a:stretch/>
        </p:blipFill>
        <p:spPr bwMode="auto">
          <a:xfrm>
            <a:off x="581105" y="2690783"/>
            <a:ext cx="4471608" cy="29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7489AEF-9C09-4A6B-9E4A-DBFE2D15C636}"/>
              </a:ext>
            </a:extLst>
          </p:cNvPr>
          <p:cNvSpPr/>
          <p:nvPr userDrawn="1"/>
        </p:nvSpPr>
        <p:spPr>
          <a:xfrm>
            <a:off x="1272720" y="5205059"/>
            <a:ext cx="4361794" cy="148075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0898E10-E066-4D9C-BB6D-12904A95B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914" y="351345"/>
            <a:ext cx="5144983" cy="1915994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1685F728-78AB-4358-8DD3-0CF319361A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901628" y="1219625"/>
            <a:ext cx="6041556" cy="511586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177FE20-B11D-4818-9CE8-D80FAEA189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498956" y="5374710"/>
            <a:ext cx="3909323" cy="10668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53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 result for dojo doors">
            <a:extLst>
              <a:ext uri="{FF2B5EF4-FFF2-40B4-BE49-F238E27FC236}">
                <a16:creationId xmlns:a16="http://schemas.microsoft.com/office/drawing/2014/main" id="{F599E147-20FD-4037-92CF-63565B8533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1571" r="77" b="22162"/>
          <a:stretch/>
        </p:blipFill>
        <p:spPr bwMode="auto">
          <a:xfrm>
            <a:off x="0" y="0"/>
            <a:ext cx="12192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74284-D2BA-49E9-98A0-AE48813B27C6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7E17C4-4B8C-42AF-8111-FA0017E6FDFE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solidFill>
            <a:srgbClr val="626BB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62006B-6F99-453C-A792-7E41BB3970FB}"/>
              </a:ext>
            </a:extLst>
          </p:cNvPr>
          <p:cNvSpPr/>
          <p:nvPr userDrawn="1"/>
        </p:nvSpPr>
        <p:spPr>
          <a:xfrm>
            <a:off x="1" y="0"/>
            <a:ext cx="5788761" cy="6858000"/>
          </a:xfrm>
          <a:prstGeom prst="rect">
            <a:avLst/>
          </a:prstGeom>
          <a:solidFill>
            <a:srgbClr val="626BB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FD3FD6-A2EE-4AE4-9AFB-0E466DB3594E}"/>
              </a:ext>
            </a:extLst>
          </p:cNvPr>
          <p:cNvGrpSpPr/>
          <p:nvPr userDrawn="1"/>
        </p:nvGrpSpPr>
        <p:grpSpPr>
          <a:xfrm>
            <a:off x="7836147" y="5763234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4BC3275-BC30-48FC-9F47-899D19ED332F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3AA837-4FCA-4826-91BC-C85B2E0D1600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14F774-19BC-43C2-B0F0-76D128BCE094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D568043-3CAA-4BA2-8652-B13B7FDA199A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8EED04-3F13-4F9D-989B-F5C4ACB42F63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783C2DC-DF21-417A-B265-71477C56960A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0F81B71-10F2-4061-AEB8-1A4F413BA154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6B2427A-493C-4D91-B523-734F6904C2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1053" y="6133291"/>
            <a:ext cx="2605708" cy="67312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8DF8-48E7-45F2-B969-8AE4B8FB9D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3780" y="3124200"/>
            <a:ext cx="1981200" cy="2209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862C7BB-47B4-45A5-9CF8-7A13EFCD5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18" y="1288829"/>
            <a:ext cx="4730982" cy="1201452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AD5E1F45-80E2-485F-BDED-89B588F6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80A6285-0BCF-48A2-8547-7987E47D592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386514" y="2490281"/>
            <a:ext cx="5081586" cy="23395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75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4" y="2096311"/>
            <a:ext cx="3539771" cy="1332689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  <p:sp>
        <p:nvSpPr>
          <p:cNvPr id="37" name="Decorative rectangle 1">
            <a:extLst>
              <a:ext uri="{FF2B5EF4-FFF2-40B4-BE49-F238E27FC236}">
                <a16:creationId xmlns:a16="http://schemas.microsoft.com/office/drawing/2014/main" id="{BC4F6065-7A0E-4FB6-8CF6-8F21142719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40116" y="231775"/>
            <a:ext cx="3924574" cy="6394450"/>
          </a:xfrm>
          <a:custGeom>
            <a:avLst/>
            <a:gdLst>
              <a:gd name="connsiteX0" fmla="*/ 0 w 3841750"/>
              <a:gd name="connsiteY0" fmla="*/ 0 h 6394450"/>
              <a:gd name="connsiteX1" fmla="*/ 3841750 w 3841750"/>
              <a:gd name="connsiteY1" fmla="*/ 0 h 6394450"/>
              <a:gd name="connsiteX2" fmla="*/ 3841750 w 3841750"/>
              <a:gd name="connsiteY2" fmla="*/ 6394450 h 6394450"/>
              <a:gd name="connsiteX3" fmla="*/ 0 w 3841750"/>
              <a:gd name="connsiteY3" fmla="*/ 6394450 h 6394450"/>
              <a:gd name="connsiteX4" fmla="*/ 0 w 3841750"/>
              <a:gd name="connsiteY4" fmla="*/ 0 h 6394450"/>
              <a:gd name="connsiteX0" fmla="*/ 1270 w 3843020"/>
              <a:gd name="connsiteY0" fmla="*/ 0 h 6394450"/>
              <a:gd name="connsiteX1" fmla="*/ 3843020 w 3843020"/>
              <a:gd name="connsiteY1" fmla="*/ 0 h 6394450"/>
              <a:gd name="connsiteX2" fmla="*/ 3843020 w 3843020"/>
              <a:gd name="connsiteY2" fmla="*/ 6394450 h 6394450"/>
              <a:gd name="connsiteX3" fmla="*/ 1270 w 3843020"/>
              <a:gd name="connsiteY3" fmla="*/ 6394450 h 6394450"/>
              <a:gd name="connsiteX4" fmla="*/ 0 w 3843020"/>
              <a:gd name="connsiteY4" fmla="*/ 2621280 h 6394450"/>
              <a:gd name="connsiteX5" fmla="*/ 1270 w 3843020"/>
              <a:gd name="connsiteY5" fmla="*/ 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91440 w 3843020"/>
              <a:gd name="connsiteY5" fmla="*/ 2712720 h 6394450"/>
              <a:gd name="connsiteX0" fmla="*/ 51893 w 3894913"/>
              <a:gd name="connsiteY0" fmla="*/ 2621280 h 6394450"/>
              <a:gd name="connsiteX1" fmla="*/ 53163 w 3894913"/>
              <a:gd name="connsiteY1" fmla="*/ 0 h 6394450"/>
              <a:gd name="connsiteX2" fmla="*/ 3894913 w 3894913"/>
              <a:gd name="connsiteY2" fmla="*/ 0 h 6394450"/>
              <a:gd name="connsiteX3" fmla="*/ 3894913 w 3894913"/>
              <a:gd name="connsiteY3" fmla="*/ 6394450 h 6394450"/>
              <a:gd name="connsiteX4" fmla="*/ 53163 w 3894913"/>
              <a:gd name="connsiteY4" fmla="*/ 6394450 h 6394450"/>
              <a:gd name="connsiteX5" fmla="*/ 36653 w 3894913"/>
              <a:gd name="connsiteY5" fmla="*/ 2705100 h 6394450"/>
              <a:gd name="connsiteX0" fmla="*/ 22255 w 3865275"/>
              <a:gd name="connsiteY0" fmla="*/ 2621280 h 6394450"/>
              <a:gd name="connsiteX1" fmla="*/ 23525 w 3865275"/>
              <a:gd name="connsiteY1" fmla="*/ 0 h 6394450"/>
              <a:gd name="connsiteX2" fmla="*/ 3865275 w 3865275"/>
              <a:gd name="connsiteY2" fmla="*/ 0 h 6394450"/>
              <a:gd name="connsiteX3" fmla="*/ 3865275 w 3865275"/>
              <a:gd name="connsiteY3" fmla="*/ 6394450 h 6394450"/>
              <a:gd name="connsiteX4" fmla="*/ 23525 w 3865275"/>
              <a:gd name="connsiteY4" fmla="*/ 6394450 h 6394450"/>
              <a:gd name="connsiteX5" fmla="*/ 7015 w 3865275"/>
              <a:gd name="connsiteY5" fmla="*/ 2705100 h 6394450"/>
              <a:gd name="connsiteX0" fmla="*/ 15240 w 3858260"/>
              <a:gd name="connsiteY0" fmla="*/ 2621280 h 6394450"/>
              <a:gd name="connsiteX1" fmla="*/ 16510 w 3858260"/>
              <a:gd name="connsiteY1" fmla="*/ 0 h 6394450"/>
              <a:gd name="connsiteX2" fmla="*/ 3858260 w 3858260"/>
              <a:gd name="connsiteY2" fmla="*/ 0 h 6394450"/>
              <a:gd name="connsiteX3" fmla="*/ 3858260 w 3858260"/>
              <a:gd name="connsiteY3" fmla="*/ 6394450 h 6394450"/>
              <a:gd name="connsiteX4" fmla="*/ 16510 w 3858260"/>
              <a:gd name="connsiteY4" fmla="*/ 6394450 h 6394450"/>
              <a:gd name="connsiteX5" fmla="*/ 0 w 385826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7620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2858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12383 w 3843020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783" h="6394450">
                <a:moveTo>
                  <a:pt x="0" y="1578293"/>
                </a:moveTo>
                <a:cubicBezTo>
                  <a:pt x="423" y="704533"/>
                  <a:pt x="5610" y="873760"/>
                  <a:pt x="6033" y="0"/>
                </a:cubicBezTo>
                <a:lnTo>
                  <a:pt x="3847783" y="0"/>
                </a:lnTo>
                <a:lnTo>
                  <a:pt x="3847783" y="6394450"/>
                </a:lnTo>
                <a:lnTo>
                  <a:pt x="6033" y="6394450"/>
                </a:lnTo>
                <a:cubicBezTo>
                  <a:pt x="5610" y="5136727"/>
                  <a:pt x="15664" y="6358360"/>
                  <a:pt x="17146" y="3471862"/>
                </a:cubicBezTo>
              </a:path>
            </a:pathLst>
          </a:custGeom>
          <a:noFill/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Decorative rectangle 2">
            <a:extLst>
              <a:ext uri="{FF2B5EF4-FFF2-40B4-BE49-F238E27FC236}">
                <a16:creationId xmlns:a16="http://schemas.microsoft.com/office/drawing/2014/main" id="{1FBA8191-C352-4578-A27D-8D0D38B84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40603" y="231775"/>
            <a:ext cx="4203397" cy="6394450"/>
          </a:xfrm>
          <a:prstGeom prst="rect">
            <a:avLst/>
          </a:prstGeom>
          <a:solidFill>
            <a:srgbClr val="626BB2"/>
          </a:solidFill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Decorative rectangle 3">
            <a:extLst>
              <a:ext uri="{FF2B5EF4-FFF2-40B4-BE49-F238E27FC236}">
                <a16:creationId xmlns:a16="http://schemas.microsoft.com/office/drawing/2014/main" id="{42892F7B-30AA-4F4E-B0C7-08325F7042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31782" y="2971800"/>
            <a:ext cx="3106738" cy="3536950"/>
          </a:xfrm>
          <a:prstGeom prst="rect">
            <a:avLst/>
          </a:prstGeom>
          <a:solidFill>
            <a:srgbClr val="626BB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Decorative dots">
            <a:extLst>
              <a:ext uri="{FF2B5EF4-FFF2-40B4-BE49-F238E27FC236}">
                <a16:creationId xmlns:a16="http://schemas.microsoft.com/office/drawing/2014/main" id="{46640972-AFC2-4854-A11D-A4CC3A7BD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453160" y="1544890"/>
            <a:ext cx="2302333" cy="151099"/>
            <a:chOff x="9428840" y="1544890"/>
            <a:chExt cx="2302333" cy="15109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323C81-EE7E-444D-8C5E-4EFCA4023379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3329D6-2928-4C1C-9973-8DCD711BB1EF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9602A90-87D4-426D-9CAD-636BC50ABF39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4C1555-6538-48CE-B9A3-81B30EA27F6C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116E3-96BD-4AAE-A446-B829EDF06E3B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F8FA0-29C9-439C-8B2C-A13F070C26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5470" y="3260725"/>
            <a:ext cx="2519363" cy="2959100"/>
          </a:xfrm>
        </p:spPr>
        <p:txBody>
          <a:bodyPr/>
          <a:lstStyle/>
          <a:p>
            <a:endParaRPr lang="en-C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5272830-1EE5-4E53-B2FE-FF4DAD89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7063" y="1107935"/>
            <a:ext cx="384175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370A099-B342-4ED2-8800-C5F31A43EB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18482" y="4989399"/>
            <a:ext cx="3999959" cy="10474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7074B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173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08B6-0217-4E32-BBD3-CB65FB47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BBA4-66C9-41CF-9646-796BE5584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78965-7DF0-40C9-9947-533F1F3A5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9C09F-4754-469D-9E55-DB0BD477E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B7F9-72A3-46F5-ADD1-5AF1DC48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9D5EF-6577-46D1-AA37-B697576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DEBBD-2AF8-4456-8522-086AC37C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4CA87-B8AA-41DC-9E19-08543DA1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128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6D5F8-00BE-4F7D-8196-EF55FAE7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B86CC-CC77-41F3-8D00-ED07C399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89E96-29A7-43A3-9003-1CE44EEB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167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49B8-616E-4229-A8E2-DA018611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130C-F05A-464A-8036-CED178AA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7CFBD-8383-47F9-9F10-18B86C9D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C7EDF-BDD7-470B-969A-BE11ECC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89B84-1602-49C1-900C-F71D135C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048DB-75A4-401A-AF57-886311C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560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158E-B0C1-40C3-9FE3-7A3F33A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78383-3AF1-4B35-9806-05F6DA1C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00A-7BEA-4FF5-BD00-0D3199D69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640F5-B934-4523-8E2A-B1E43B82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5C08-AAFD-4DD7-AB64-7BE94BD4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03E60-68F2-4373-A368-60494D73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27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912D-A54B-4504-952B-AA65A52D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C1A57-0267-46F9-AE44-408EDC3F4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5ADA-D66D-41EB-8138-5ABE4E1B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85E4-36B8-4C05-A5DF-BF6C7F08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CBFD-93BF-4D68-842E-279C294E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70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451B1-674C-4672-B941-AAF373E9C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095A7-2B7B-4A4C-80A9-BFE32B92D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F336-112A-4123-833F-411373C9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2288A-75C9-4F92-A39F-F179614A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07FF-A62D-432E-BBF5-2013103B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64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770" y="599828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13" name="Decorative image" descr="Image result for dojo">
            <a:extLst>
              <a:ext uri="{FF2B5EF4-FFF2-40B4-BE49-F238E27FC236}">
                <a16:creationId xmlns:a16="http://schemas.microsoft.com/office/drawing/2014/main" id="{914EAD82-9309-4207-98AB-88BCD4E8154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13028" r="41392" b="13028"/>
          <a:stretch/>
        </p:blipFill>
        <p:spPr bwMode="auto">
          <a:xfrm>
            <a:off x="650" y="0"/>
            <a:ext cx="4416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ecorative rectangle 1">
            <a:extLst>
              <a:ext uri="{FF2B5EF4-FFF2-40B4-BE49-F238E27FC236}">
                <a16:creationId xmlns:a16="http://schemas.microsoft.com/office/drawing/2014/main" id="{B9ED6119-63DB-486B-BBF1-A0813DB144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-2959642" y="2959640"/>
            <a:ext cx="6858001" cy="938719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Decorative dots">
            <a:extLst>
              <a:ext uri="{FF2B5EF4-FFF2-40B4-BE49-F238E27FC236}">
                <a16:creationId xmlns:a16="http://schemas.microsoft.com/office/drawing/2014/main" id="{CE494767-B354-4A24-9718-E02FDBDBE0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563697" y="5937827"/>
            <a:ext cx="2308467" cy="156355"/>
            <a:chOff x="8495606" y="5814738"/>
            <a:chExt cx="2308467" cy="1563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2D3635-3218-4D4D-BDDB-EA05A4A70F1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97B9AA-CA3B-4C07-AA67-392CB0E50208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DE15DE-8BC0-4F7B-9C09-5D0AA3BC9E11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567407-6BDB-4E48-84BE-5E3313A6DF0A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43CDED-5716-40C6-9150-012624D0917B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093E7A5-A2F3-49A3-BE3F-77E0120D4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7" y="1419070"/>
            <a:ext cx="7121064" cy="381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6E04CA-31E4-4FDA-8775-24F6CABE08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4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X-bullets">
            <a:extLst>
              <a:ext uri="{FF2B5EF4-FFF2-40B4-BE49-F238E27FC236}">
                <a16:creationId xmlns:a16="http://schemas.microsoft.com/office/drawing/2014/main" id="{9E64206B-0D9A-45B7-96B0-D07934DC41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084" y="2790197"/>
            <a:ext cx="544609" cy="3299371"/>
            <a:chOff x="4932550" y="2336807"/>
            <a:chExt cx="544609" cy="329937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22FE04-1C28-4B7E-BA19-A3FBD5BDDB0E}"/>
                </a:ext>
              </a:extLst>
            </p:cNvPr>
            <p:cNvSpPr/>
            <p:nvPr/>
          </p:nvSpPr>
          <p:spPr>
            <a:xfrm>
              <a:off x="4932550" y="2336807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7FC7E-50F2-4C25-92D4-A9DB9C80433E}"/>
                </a:ext>
              </a:extLst>
            </p:cNvPr>
            <p:cNvSpPr/>
            <p:nvPr/>
          </p:nvSpPr>
          <p:spPr>
            <a:xfrm>
              <a:off x="4932550" y="3255061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7C9986-8BD3-4737-9B1C-AAEFC9694319}"/>
                </a:ext>
              </a:extLst>
            </p:cNvPr>
            <p:cNvSpPr/>
            <p:nvPr/>
          </p:nvSpPr>
          <p:spPr>
            <a:xfrm>
              <a:off x="4932550" y="4173315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67FAB6-D104-4285-A97D-5F218F446374}"/>
                </a:ext>
              </a:extLst>
            </p:cNvPr>
            <p:cNvSpPr/>
            <p:nvPr/>
          </p:nvSpPr>
          <p:spPr>
            <a:xfrm>
              <a:off x="4932550" y="5091569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FF551B-C83A-4D18-A7AC-F2D398D028C1}"/>
              </a:ext>
            </a:extLst>
          </p:cNvPr>
          <p:cNvGrpSpPr/>
          <p:nvPr userDrawn="1"/>
        </p:nvGrpSpPr>
        <p:grpSpPr>
          <a:xfrm>
            <a:off x="532115" y="2820150"/>
            <a:ext cx="490006" cy="3236205"/>
            <a:chOff x="748015" y="2376920"/>
            <a:chExt cx="490006" cy="3236205"/>
          </a:xfrm>
        </p:grpSpPr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4E63F268-E945-4811-8DDD-E118208A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2376920"/>
              <a:ext cx="490006" cy="490006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168D088C-3896-4C84-8F1A-867A23D4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3278092"/>
              <a:ext cx="490006" cy="490006"/>
            </a:xfrm>
            <a:prstGeom prst="rect">
              <a:avLst/>
            </a:prstGeom>
          </p:spPr>
        </p:pic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BDE88BEA-73BD-41F5-93C6-915497AC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4200616"/>
              <a:ext cx="490006" cy="490006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76EF7ED7-819C-4F44-ABDC-88B65E74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5123119"/>
              <a:ext cx="490006" cy="490006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478597" y="2780037"/>
            <a:ext cx="544609" cy="3286560"/>
            <a:chOff x="6624647" y="2336807"/>
            <a:chExt cx="544609" cy="32865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50791"/>
              <a:ext cx="544609" cy="544609"/>
              <a:chOff x="6605847" y="2336807"/>
              <a:chExt cx="544609" cy="5446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164775"/>
              <a:ext cx="544609" cy="544609"/>
              <a:chOff x="6605847" y="2336807"/>
              <a:chExt cx="544609" cy="54460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078758"/>
              <a:ext cx="544609" cy="544609"/>
              <a:chOff x="6605847" y="2336807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0AFBFFA-8D42-464A-AF24-49FD34FCD90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61324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A35DA391-42BA-4234-A8AA-826AE43B3B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1020C6-00E6-4520-A025-D47F45AEB32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BD221-1FC8-405B-8C5A-D4F06D9D34FD}"/>
              </a:ext>
            </a:extLst>
          </p:cNvPr>
          <p:cNvGrpSpPr/>
          <p:nvPr userDrawn="1"/>
        </p:nvGrpSpPr>
        <p:grpSpPr>
          <a:xfrm>
            <a:off x="509764" y="2761015"/>
            <a:ext cx="471367" cy="2659222"/>
            <a:chOff x="470615" y="2790197"/>
            <a:chExt cx="544609" cy="3072425"/>
          </a:xfrm>
        </p:grpSpPr>
        <p:grpSp>
          <p:nvGrpSpPr>
            <p:cNvPr id="23" name="X-bullets">
              <a:extLst>
                <a:ext uri="{FF2B5EF4-FFF2-40B4-BE49-F238E27FC236}">
                  <a16:creationId xmlns:a16="http://schemas.microsoft.com/office/drawing/2014/main" id="{9E64206B-0D9A-45B7-96B0-D07934DC41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470615" y="2790197"/>
              <a:ext cx="544609" cy="3072425"/>
              <a:chOff x="4932550" y="2336807"/>
              <a:chExt cx="544609" cy="307242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F22FE04-1C28-4B7E-BA19-A3FBD5BDDB0E}"/>
                  </a:ext>
                </a:extLst>
              </p:cNvPr>
              <p:cNvSpPr/>
              <p:nvPr/>
            </p:nvSpPr>
            <p:spPr>
              <a:xfrm>
                <a:off x="4932550" y="2336807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D27FC7E-50F2-4C25-92D4-A9DB9C80433E}"/>
                  </a:ext>
                </a:extLst>
              </p:cNvPr>
              <p:cNvSpPr/>
              <p:nvPr/>
            </p:nvSpPr>
            <p:spPr>
              <a:xfrm>
                <a:off x="4932550" y="3192457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7C9986-8BD3-4737-9B1C-AAEFC9694319}"/>
                  </a:ext>
                </a:extLst>
              </p:cNvPr>
              <p:cNvSpPr/>
              <p:nvPr/>
            </p:nvSpPr>
            <p:spPr>
              <a:xfrm>
                <a:off x="4932550" y="4032458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67FAB6-D104-4285-A97D-5F218F446374}"/>
                  </a:ext>
                </a:extLst>
              </p:cNvPr>
              <p:cNvSpPr/>
              <p:nvPr/>
            </p:nvSpPr>
            <p:spPr>
              <a:xfrm>
                <a:off x="4932550" y="4864622"/>
                <a:ext cx="544609" cy="544610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8FF551B-C83A-4D18-A7AC-F2D398D028C1}"/>
                </a:ext>
              </a:extLst>
            </p:cNvPr>
            <p:cNvGrpSpPr/>
            <p:nvPr userDrawn="1"/>
          </p:nvGrpSpPr>
          <p:grpSpPr>
            <a:xfrm>
              <a:off x="497916" y="2821780"/>
              <a:ext cx="490006" cy="3009272"/>
              <a:chOff x="748015" y="2376920"/>
              <a:chExt cx="490006" cy="3009272"/>
            </a:xfrm>
          </p:grpSpPr>
          <p:pic>
            <p:nvPicPr>
              <p:cNvPr id="29" name="Graphic 28" descr="Close">
                <a:extLst>
                  <a:ext uri="{FF2B5EF4-FFF2-40B4-BE49-F238E27FC236}">
                    <a16:creationId xmlns:a16="http://schemas.microsoft.com/office/drawing/2014/main" id="{4E63F268-E945-4811-8DDD-E118208A3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2376920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0" name="Graphic 29" descr="Close">
                <a:extLst>
                  <a:ext uri="{FF2B5EF4-FFF2-40B4-BE49-F238E27FC236}">
                    <a16:creationId xmlns:a16="http://schemas.microsoft.com/office/drawing/2014/main" id="{168D088C-3896-4C84-8F1A-867A23D47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4060668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1" name="Graphic 30" descr="Close">
                <a:extLst>
                  <a:ext uri="{FF2B5EF4-FFF2-40B4-BE49-F238E27FC236}">
                    <a16:creationId xmlns:a16="http://schemas.microsoft.com/office/drawing/2014/main" id="{BDE88BEA-73BD-41F5-93C6-915497ACE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3230223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2" name="Graphic 31" descr="Close">
                <a:extLst>
                  <a:ext uri="{FF2B5EF4-FFF2-40B4-BE49-F238E27FC236}">
                    <a16:creationId xmlns:a16="http://schemas.microsoft.com/office/drawing/2014/main" id="{76EF7ED7-819C-4F44-ABDC-88B65E743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4896186"/>
                <a:ext cx="490006" cy="490006"/>
              </a:xfrm>
              <a:prstGeom prst="rect">
                <a:avLst/>
              </a:prstGeom>
            </p:spPr>
          </p:pic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517746" y="2761015"/>
            <a:ext cx="471367" cy="3345790"/>
            <a:chOff x="6624647" y="2336807"/>
            <a:chExt cx="544609" cy="386566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62844"/>
              <a:ext cx="544609" cy="544610"/>
              <a:chOff x="6605847" y="2348860"/>
              <a:chExt cx="544609" cy="54461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48860"/>
                <a:ext cx="544609" cy="544610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2434517"/>
                <a:ext cx="430180" cy="43018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548238"/>
              <a:ext cx="544609" cy="544610"/>
              <a:chOff x="6605847" y="2720270"/>
              <a:chExt cx="544609" cy="54461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720270"/>
                <a:ext cx="544609" cy="544610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2798115"/>
                <a:ext cx="430180" cy="43018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657861"/>
              <a:ext cx="544609" cy="544609"/>
              <a:chOff x="6605847" y="2915910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915910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3001585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41020C6-00E6-4520-A025-D47F45AEB32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34B4ED2F-D260-4646-AD77-FE46824EC4A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00367" y="2786446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15DA8684-01E5-47B4-BB3E-AAF01123623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786446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25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X-bullets">
            <a:extLst>
              <a:ext uri="{FF2B5EF4-FFF2-40B4-BE49-F238E27FC236}">
                <a16:creationId xmlns:a16="http://schemas.microsoft.com/office/drawing/2014/main" id="{9E64206B-0D9A-45B7-96B0-D07934DC41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084" y="2790197"/>
            <a:ext cx="544609" cy="3299371"/>
            <a:chOff x="4932550" y="2336807"/>
            <a:chExt cx="544609" cy="329937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22FE04-1C28-4B7E-BA19-A3FBD5BDDB0E}"/>
                </a:ext>
              </a:extLst>
            </p:cNvPr>
            <p:cNvSpPr/>
            <p:nvPr/>
          </p:nvSpPr>
          <p:spPr>
            <a:xfrm>
              <a:off x="4932550" y="2336807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7FC7E-50F2-4C25-92D4-A9DB9C80433E}"/>
                </a:ext>
              </a:extLst>
            </p:cNvPr>
            <p:cNvSpPr/>
            <p:nvPr/>
          </p:nvSpPr>
          <p:spPr>
            <a:xfrm>
              <a:off x="4932550" y="3255061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7C9986-8BD3-4737-9B1C-AAEFC9694319}"/>
                </a:ext>
              </a:extLst>
            </p:cNvPr>
            <p:cNvSpPr/>
            <p:nvPr/>
          </p:nvSpPr>
          <p:spPr>
            <a:xfrm>
              <a:off x="4932550" y="4173315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67FAB6-D104-4285-A97D-5F218F446374}"/>
                </a:ext>
              </a:extLst>
            </p:cNvPr>
            <p:cNvSpPr/>
            <p:nvPr/>
          </p:nvSpPr>
          <p:spPr>
            <a:xfrm>
              <a:off x="4932550" y="5091569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FF551B-C83A-4D18-A7AC-F2D398D028C1}"/>
              </a:ext>
            </a:extLst>
          </p:cNvPr>
          <p:cNvGrpSpPr/>
          <p:nvPr userDrawn="1"/>
        </p:nvGrpSpPr>
        <p:grpSpPr>
          <a:xfrm>
            <a:off x="532115" y="2820150"/>
            <a:ext cx="490006" cy="3236205"/>
            <a:chOff x="748015" y="2376920"/>
            <a:chExt cx="490006" cy="3236205"/>
          </a:xfrm>
        </p:grpSpPr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4E63F268-E945-4811-8DDD-E118208A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2376920"/>
              <a:ext cx="490006" cy="490006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168D088C-3896-4C84-8F1A-867A23D4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3278092"/>
              <a:ext cx="490006" cy="490006"/>
            </a:xfrm>
            <a:prstGeom prst="rect">
              <a:avLst/>
            </a:prstGeom>
          </p:spPr>
        </p:pic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BDE88BEA-73BD-41F5-93C6-915497AC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4200616"/>
              <a:ext cx="490006" cy="490006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76EF7ED7-819C-4F44-ABDC-88B65E74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8015" y="5123119"/>
              <a:ext cx="490006" cy="490006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478597" y="2780037"/>
            <a:ext cx="544609" cy="3286560"/>
            <a:chOff x="6624647" y="2336807"/>
            <a:chExt cx="544609" cy="32865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50791"/>
              <a:ext cx="544609" cy="544609"/>
              <a:chOff x="6605847" y="2336807"/>
              <a:chExt cx="544609" cy="5446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164775"/>
              <a:ext cx="544609" cy="544609"/>
              <a:chOff x="6605847" y="2336807"/>
              <a:chExt cx="544609" cy="54460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078758"/>
              <a:ext cx="544609" cy="544609"/>
              <a:chOff x="6605847" y="2336807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0AFBFFA-8D42-464A-AF24-49FD34FCD90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61324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A35DA391-42BA-4234-A8AA-826AE43B3B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1020C6-00E6-4520-A025-D47F45AEB32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BD221-1FC8-405B-8C5A-D4F06D9D34FD}"/>
              </a:ext>
            </a:extLst>
          </p:cNvPr>
          <p:cNvGrpSpPr/>
          <p:nvPr userDrawn="1"/>
        </p:nvGrpSpPr>
        <p:grpSpPr>
          <a:xfrm>
            <a:off x="509764" y="2761015"/>
            <a:ext cx="471367" cy="2659222"/>
            <a:chOff x="470615" y="2790197"/>
            <a:chExt cx="544609" cy="3072425"/>
          </a:xfrm>
        </p:grpSpPr>
        <p:grpSp>
          <p:nvGrpSpPr>
            <p:cNvPr id="23" name="X-bullets">
              <a:extLst>
                <a:ext uri="{FF2B5EF4-FFF2-40B4-BE49-F238E27FC236}">
                  <a16:creationId xmlns:a16="http://schemas.microsoft.com/office/drawing/2014/main" id="{9E64206B-0D9A-45B7-96B0-D07934DC41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470615" y="2790197"/>
              <a:ext cx="544609" cy="3072425"/>
              <a:chOff x="4932550" y="2336807"/>
              <a:chExt cx="544609" cy="307242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F22FE04-1C28-4B7E-BA19-A3FBD5BDDB0E}"/>
                  </a:ext>
                </a:extLst>
              </p:cNvPr>
              <p:cNvSpPr/>
              <p:nvPr/>
            </p:nvSpPr>
            <p:spPr>
              <a:xfrm>
                <a:off x="4932550" y="2336807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D27FC7E-50F2-4C25-92D4-A9DB9C80433E}"/>
                  </a:ext>
                </a:extLst>
              </p:cNvPr>
              <p:cNvSpPr/>
              <p:nvPr/>
            </p:nvSpPr>
            <p:spPr>
              <a:xfrm>
                <a:off x="4932550" y="3192457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7C9986-8BD3-4737-9B1C-AAEFC9694319}"/>
                  </a:ext>
                </a:extLst>
              </p:cNvPr>
              <p:cNvSpPr/>
              <p:nvPr/>
            </p:nvSpPr>
            <p:spPr>
              <a:xfrm>
                <a:off x="4932550" y="4032458"/>
                <a:ext cx="544609" cy="544609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67FAB6-D104-4285-A97D-5F218F446374}"/>
                  </a:ext>
                </a:extLst>
              </p:cNvPr>
              <p:cNvSpPr/>
              <p:nvPr/>
            </p:nvSpPr>
            <p:spPr>
              <a:xfrm>
                <a:off x="4932550" y="4864622"/>
                <a:ext cx="544609" cy="544610"/>
              </a:xfrm>
              <a:prstGeom prst="ellipse">
                <a:avLst/>
              </a:prstGeom>
              <a:solidFill>
                <a:srgbClr val="6C74B6"/>
              </a:solidFill>
              <a:ln>
                <a:solidFill>
                  <a:srgbClr val="6C7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8FF551B-C83A-4D18-A7AC-F2D398D028C1}"/>
                </a:ext>
              </a:extLst>
            </p:cNvPr>
            <p:cNvGrpSpPr/>
            <p:nvPr userDrawn="1"/>
          </p:nvGrpSpPr>
          <p:grpSpPr>
            <a:xfrm>
              <a:off x="497916" y="2821780"/>
              <a:ext cx="490006" cy="3009272"/>
              <a:chOff x="748015" y="2376920"/>
              <a:chExt cx="490006" cy="3009272"/>
            </a:xfrm>
          </p:grpSpPr>
          <p:pic>
            <p:nvPicPr>
              <p:cNvPr id="29" name="Graphic 28" descr="Close">
                <a:extLst>
                  <a:ext uri="{FF2B5EF4-FFF2-40B4-BE49-F238E27FC236}">
                    <a16:creationId xmlns:a16="http://schemas.microsoft.com/office/drawing/2014/main" id="{4E63F268-E945-4811-8DDD-E118208A3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2376920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0" name="Graphic 29" descr="Close">
                <a:extLst>
                  <a:ext uri="{FF2B5EF4-FFF2-40B4-BE49-F238E27FC236}">
                    <a16:creationId xmlns:a16="http://schemas.microsoft.com/office/drawing/2014/main" id="{168D088C-3896-4C84-8F1A-867A23D47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4060668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1" name="Graphic 30" descr="Close">
                <a:extLst>
                  <a:ext uri="{FF2B5EF4-FFF2-40B4-BE49-F238E27FC236}">
                    <a16:creationId xmlns:a16="http://schemas.microsoft.com/office/drawing/2014/main" id="{BDE88BEA-73BD-41F5-93C6-915497ACE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3230223"/>
                <a:ext cx="490006" cy="490006"/>
              </a:xfrm>
              <a:prstGeom prst="rect">
                <a:avLst/>
              </a:prstGeom>
            </p:spPr>
          </p:pic>
          <p:pic>
            <p:nvPicPr>
              <p:cNvPr id="32" name="Graphic 31" descr="Close">
                <a:extLst>
                  <a:ext uri="{FF2B5EF4-FFF2-40B4-BE49-F238E27FC236}">
                    <a16:creationId xmlns:a16="http://schemas.microsoft.com/office/drawing/2014/main" id="{76EF7ED7-819C-4F44-ABDC-88B65E743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48015" y="4896186"/>
                <a:ext cx="490006" cy="490006"/>
              </a:xfrm>
              <a:prstGeom prst="rect">
                <a:avLst/>
              </a:prstGeom>
            </p:spPr>
          </p:pic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517746" y="2761015"/>
            <a:ext cx="471367" cy="3345790"/>
            <a:chOff x="6624647" y="2336807"/>
            <a:chExt cx="544609" cy="386566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62844"/>
              <a:ext cx="544609" cy="544610"/>
              <a:chOff x="6605847" y="2348860"/>
              <a:chExt cx="544609" cy="54461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48860"/>
                <a:ext cx="544609" cy="544610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2434517"/>
                <a:ext cx="430180" cy="43018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548238"/>
              <a:ext cx="544609" cy="544610"/>
              <a:chOff x="6605847" y="2720270"/>
              <a:chExt cx="544609" cy="54461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720270"/>
                <a:ext cx="544609" cy="544610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2798115"/>
                <a:ext cx="430180" cy="43018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657861"/>
              <a:ext cx="544609" cy="544609"/>
              <a:chOff x="6605847" y="2915910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915910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7753" y="3001585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41020C6-00E6-4520-A025-D47F45AEB32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34B4ED2F-D260-4646-AD77-FE46824EC4A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00367" y="2786446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15DA8684-01E5-47B4-BB3E-AAF01123623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786446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25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DE3A941-CAC9-4029-8493-DB5576BAD4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451" y="91474"/>
            <a:ext cx="1234032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F10AF-B16E-460F-BB9D-06FEE5A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9EB5-29B4-45B7-BDB0-73FC37D8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2039-920D-419A-BB05-B7E335C96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D5150-E448-4B46-951D-702317A8AE66}" type="datetimeFigureOut">
              <a:rPr lang="en-CA" smtClean="0"/>
              <a:t>2021-06-16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B7A4-26AC-4C5E-ACB1-5DA378159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919BA-B1CA-4EEA-8979-F5E7A2403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8F0DF-36B7-41D6-A823-7F1ED519D3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9752013" y="0"/>
            <a:ext cx="229552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5F2BA-9DC1-445B-AA1F-60FEE579F92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194300" y="6705600"/>
            <a:ext cx="16478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114498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6" r:id="rId4"/>
    <p:sldLayoutId id="2147483693" r:id="rId5"/>
    <p:sldLayoutId id="2147483694" r:id="rId6"/>
    <p:sldLayoutId id="2147483667" r:id="rId7"/>
    <p:sldLayoutId id="2147483692" r:id="rId8"/>
    <p:sldLayoutId id="2147483668" r:id="rId9"/>
    <p:sldLayoutId id="2147483670" r:id="rId10"/>
    <p:sldLayoutId id="2147483654" r:id="rId11"/>
    <p:sldLayoutId id="2147483671" r:id="rId12"/>
    <p:sldLayoutId id="2147483672" r:id="rId13"/>
    <p:sldLayoutId id="2147483679" r:id="rId14"/>
    <p:sldLayoutId id="2147483691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73" r:id="rId21"/>
    <p:sldLayoutId id="2147483675" r:id="rId22"/>
    <p:sldLayoutId id="2147483686" r:id="rId23"/>
    <p:sldLayoutId id="2147483676" r:id="rId24"/>
    <p:sldLayoutId id="2147483690" r:id="rId25"/>
    <p:sldLayoutId id="2147483688" r:id="rId26"/>
    <p:sldLayoutId id="2147483687" r:id="rId27"/>
    <p:sldLayoutId id="2147483678" r:id="rId28"/>
    <p:sldLayoutId id="2147483677" r:id="rId29"/>
    <p:sldLayoutId id="2147483653" r:id="rId30"/>
    <p:sldLayoutId id="2147483655" r:id="rId31"/>
    <p:sldLayoutId id="2147483656" r:id="rId32"/>
    <p:sldLayoutId id="2147483657" r:id="rId33"/>
    <p:sldLayoutId id="2147483658" r:id="rId34"/>
    <p:sldLayoutId id="2147483659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44.sv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0501A92-EA10-4512-B665-2518E4629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100"/>
              <a:t>DOJO NUMÉRIQUE</a:t>
            </a:r>
            <a:endParaRPr lang="en-CA" sz="510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C62CABE-43C3-44CE-BBC3-F116D7E66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4" y="3770077"/>
            <a:ext cx="5863625" cy="449158"/>
          </a:xfrm>
        </p:spPr>
        <p:txBody>
          <a:bodyPr>
            <a:normAutofit/>
          </a:bodyPr>
          <a:lstStyle/>
          <a:p>
            <a:r>
              <a:rPr lang="fr-CA"/>
              <a:t>Solutions technologiques numériques 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530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L'expérience</a:t>
            </a:r>
            <a:r>
              <a:rPr lang="en-US"/>
              <a:t> Dojo </a:t>
            </a:r>
            <a:r>
              <a:rPr lang="en-US" err="1"/>
              <a:t>numérique</a:t>
            </a:r>
            <a:r>
              <a:rPr lang="en-US"/>
              <a:t>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- Pratique</a:t>
            </a:r>
            <a:endParaRPr lang="en-CA"/>
          </a:p>
        </p:txBody>
      </p:sp>
      <p:pic>
        <p:nvPicPr>
          <p:cNvPr id="7" name="Picture Placeholder 1" descr="Icon of person doing exercises to represent &quot;practic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b="1" err="1"/>
              <a:t>Objectif</a:t>
            </a:r>
            <a:r>
              <a:rPr lang="en-CA" b="1"/>
              <a:t> </a:t>
            </a:r>
            <a:r>
              <a:rPr lang="en-CA" sz="2800"/>
              <a:t>: </a:t>
            </a:r>
            <a:r>
              <a:rPr lang="fr-FR"/>
              <a:t>Apprentissage immersif dans un environnement sûr.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9065910" cy="658571"/>
          </a:xfrm>
        </p:spPr>
        <p:txBody>
          <a:bodyPr/>
          <a:lstStyle/>
          <a:p>
            <a:r>
              <a:rPr lang="fr-FR">
                <a:sym typeface="Calibri"/>
              </a:rPr>
              <a:t>Un séjour de 4 à 6 semaines dans le Dojo où nous:</a:t>
            </a:r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err="1"/>
              <a:t>Construisons</a:t>
            </a:r>
            <a:r>
              <a:rPr lang="en-US"/>
              <a:t> un backlog</a:t>
            </a:r>
            <a:endParaRPr lang="en-US" sz="2400" b="1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782005"/>
          </a:xfrm>
        </p:spPr>
        <p:txBody>
          <a:bodyPr>
            <a:noAutofit/>
          </a:bodyPr>
          <a:lstStyle/>
          <a:p>
            <a:r>
              <a:rPr lang="fr-FR"/>
              <a:t>Basé sur les objectifs et mesures</a:t>
            </a:r>
            <a:endParaRPr lang="en-US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« </a:t>
            </a:r>
            <a:r>
              <a:rPr lang="en-US" sz="2400" b="1" err="1"/>
              <a:t>Sprintons</a:t>
            </a:r>
            <a:r>
              <a:rPr lang="en-CA"/>
              <a:t> »</a:t>
            </a:r>
            <a:r>
              <a:rPr lang="en-US" sz="2400" b="1"/>
              <a:t>  ensemble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1099894"/>
          </a:xfrm>
        </p:spPr>
        <p:txBody>
          <a:bodyPr>
            <a:normAutofit lnSpcReduction="10000"/>
          </a:bodyPr>
          <a:lstStyle/>
          <a:p>
            <a:r>
              <a:rPr lang="en-US" err="1"/>
              <a:t>Planification</a:t>
            </a:r>
            <a:r>
              <a:rPr lang="en-US"/>
              <a:t> de sprint</a:t>
            </a:r>
          </a:p>
          <a:p>
            <a:r>
              <a:rPr lang="en-US"/>
              <a:t>« Stand-ups » </a:t>
            </a:r>
            <a:r>
              <a:rPr lang="en-US" err="1"/>
              <a:t>quotidiens</a:t>
            </a:r>
            <a:endParaRPr lang="en-US"/>
          </a:p>
          <a:p>
            <a:r>
              <a:rPr lang="fr-FR"/>
              <a:t>Démos et revues de code</a:t>
            </a:r>
            <a:endParaRPr lang="en-US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Autofit/>
          </a:bodyPr>
          <a:lstStyle/>
          <a:p>
            <a:r>
              <a:rPr lang="en-US"/>
              <a:t>Nous </a:t>
            </a:r>
            <a:r>
              <a:rPr lang="en-US" err="1"/>
              <a:t>Ajustons</a:t>
            </a:r>
            <a:r>
              <a:rPr lang="en-US"/>
              <a:t> </a:t>
            </a:r>
            <a:endParaRPr lang="en-US" b="1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2960304" cy="1266818"/>
          </a:xfrm>
        </p:spPr>
        <p:txBody>
          <a:bodyPr>
            <a:noAutofit/>
          </a:bodyPr>
          <a:lstStyle/>
          <a:p>
            <a:r>
              <a:rPr lang="en-US"/>
              <a:t>Retrospectives</a:t>
            </a:r>
          </a:p>
          <a:p>
            <a:r>
              <a:rPr lang="fr-FR"/>
              <a:t>Adapter les objectifs d'apprentissage en cours de route</a:t>
            </a:r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1265"/>
            <a:ext cx="4153339" cy="11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L'expérience</a:t>
            </a:r>
            <a:r>
              <a:rPr lang="en-US"/>
              <a:t> Dojo </a:t>
            </a:r>
            <a:r>
              <a:rPr lang="en-US" err="1"/>
              <a:t>numérique</a:t>
            </a:r>
            <a:r>
              <a:rPr lang="en-US"/>
              <a:t>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-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Clôture</a:t>
            </a:r>
            <a:endParaRPr lang="en-CA"/>
          </a:p>
        </p:txBody>
      </p:sp>
      <p:pic>
        <p:nvPicPr>
          <p:cNvPr id="7" name="Picture Placeholder 1" descr="Icon of people bowing to represent &quot;finished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185780" cy="853593"/>
          </a:xfrm>
        </p:spPr>
        <p:txBody>
          <a:bodyPr>
            <a:noAutofit/>
          </a:bodyPr>
          <a:lstStyle/>
          <a:p>
            <a:r>
              <a:rPr lang="en-CA" b="1" err="1"/>
              <a:t>Objectif</a:t>
            </a:r>
            <a:r>
              <a:rPr lang="en-CA" b="1"/>
              <a:t> </a:t>
            </a:r>
            <a:r>
              <a:rPr lang="en-CA" sz="2800"/>
              <a:t>: </a:t>
            </a:r>
            <a:r>
              <a:rPr lang="fr-FR"/>
              <a:t>Sorti du Dojo en toute sécurité et partage d’expériences.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830234" cy="65857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/>
              <a:t>Cérémonie de sortie et présentation où nous:</a:t>
            </a:r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b="1" err="1"/>
              <a:t>Discutons</a:t>
            </a:r>
            <a:r>
              <a:rPr lang="en-US" sz="2400" b="1"/>
              <a:t> le retou</a:t>
            </a:r>
            <a:r>
              <a:rPr lang="en-US"/>
              <a:t>r au travail</a:t>
            </a:r>
            <a:r>
              <a:rPr lang="en-US" sz="2400" b="1"/>
              <a:t>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Autofit/>
          </a:bodyPr>
          <a:lstStyle/>
          <a:p>
            <a:r>
              <a:rPr lang="fr-FR"/>
              <a:t>Appliquer ce qui a été appris</a:t>
            </a:r>
          </a:p>
          <a:p>
            <a:r>
              <a:rPr lang="en-US"/>
              <a:t>Apprentissage </a:t>
            </a:r>
            <a:r>
              <a:rPr lang="en-US" err="1"/>
              <a:t>continu</a:t>
            </a:r>
            <a:endParaRPr lang="en-US"/>
          </a:p>
          <a:p>
            <a:r>
              <a:rPr lang="en-US" err="1"/>
              <a:t>Soucis</a:t>
            </a:r>
            <a:r>
              <a:rPr lang="en-US"/>
              <a:t> de quitter le dojo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516567" y="4715979"/>
            <a:ext cx="3257916" cy="534127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err="1"/>
              <a:t>Partageons</a:t>
            </a:r>
            <a:r>
              <a:rPr lang="en-US"/>
              <a:t> </a:t>
            </a:r>
            <a:r>
              <a:rPr lang="en-US" err="1"/>
              <a:t>ouvertement</a:t>
            </a:r>
            <a:endParaRPr lang="en-US" sz="2400" b="1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8"/>
            <a:ext cx="3257916" cy="1156339"/>
          </a:xfrm>
        </p:spPr>
        <p:txBody>
          <a:bodyPr>
            <a:noAutofit/>
          </a:bodyPr>
          <a:lstStyle/>
          <a:p>
            <a:r>
              <a:rPr lang="fr-FR"/>
              <a:t>Démonstration et partage d'expérience avec les autres</a:t>
            </a:r>
          </a:p>
          <a:p>
            <a:r>
              <a:rPr lang="fr-FR"/>
              <a:t>Recueillir des commentaires sur l'expérience</a:t>
            </a:r>
            <a:endParaRPr lang="en-US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err="1"/>
              <a:t>Planifions</a:t>
            </a:r>
            <a:r>
              <a:rPr lang="en-US"/>
              <a:t> les </a:t>
            </a:r>
            <a:r>
              <a:rPr lang="en-US" err="1"/>
              <a:t>prochaines</a:t>
            </a:r>
            <a:r>
              <a:rPr lang="en-US"/>
              <a:t> </a:t>
            </a:r>
            <a:r>
              <a:rPr lang="en-US" err="1"/>
              <a:t>étapes</a:t>
            </a:r>
            <a:endParaRPr lang="en-US" sz="2400" b="1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2807588" cy="534127"/>
          </a:xfrm>
        </p:spPr>
        <p:txBody>
          <a:bodyPr>
            <a:noAutofit/>
          </a:bodyPr>
          <a:lstStyle/>
          <a:p>
            <a:r>
              <a:rPr lang="en-US" err="1"/>
              <a:t>Mise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place d’un plan  de « check-ins »</a:t>
            </a:r>
          </a:p>
          <a:p>
            <a:r>
              <a:rPr lang="fr-FR"/>
              <a:t>Communications informelles</a:t>
            </a:r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684" y="1863881"/>
            <a:ext cx="4152823" cy="11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8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F20919-5315-478B-9CA1-57CADE399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>
                <a:latin typeface="Century Gothic"/>
                <a:ea typeface="+mn-ea"/>
                <a:cs typeface="+mn-cs"/>
                <a:sym typeface="Calibri"/>
              </a:rPr>
              <a:t>Partneraires</a:t>
            </a:r>
            <a:r>
              <a:rPr lang="en-US" b="1">
                <a:latin typeface="Century Gothic"/>
                <a:ea typeface="+mn-ea"/>
                <a:cs typeface="+mn-cs"/>
                <a:sym typeface="Calibri"/>
              </a:rPr>
              <a:t> </a:t>
            </a:r>
            <a:r>
              <a:rPr lang="en-US">
                <a:latin typeface="Century Gothic"/>
                <a:ea typeface="+mn-ea"/>
                <a:cs typeface="+mn-cs"/>
                <a:sym typeface="Calibri"/>
              </a:rPr>
              <a:t>internes</a:t>
            </a:r>
            <a:endParaRPr lang="en-CA">
              <a:latin typeface="Century Gothic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D89BD06-2384-4C60-995C-06EFD7614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/>
              <a:t>Le Dojo est un service complémentaire à de nombreuses initiatives d'EDSC</a:t>
            </a:r>
            <a:r>
              <a:rPr lang="en-US"/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BB6EB9-5CCF-4CDE-9AF3-15719172DFB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990659" y="1079297"/>
            <a:ext cx="5988216" cy="48541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CA" sz="2600"/>
              <a:t>Centre d ’expertise </a:t>
            </a:r>
            <a:r>
              <a:rPr lang="en-CA" sz="2600" err="1"/>
              <a:t>nuagique</a:t>
            </a:r>
            <a:r>
              <a:rPr lang="en-CA" sz="2600"/>
              <a:t> (CEN</a:t>
            </a:r>
            <a:r>
              <a:rPr lang="en-US" sz="2600"/>
              <a:t>)</a:t>
            </a:r>
          </a:p>
          <a:p>
            <a:r>
              <a:rPr lang="fr-FR" sz="2600"/>
              <a:t>Conseillers principaux au sein du portefeuille de développement d'applications et du service de conception de solutions</a:t>
            </a:r>
            <a:r>
              <a:rPr lang="en-US" sz="2600"/>
              <a:t>;</a:t>
            </a:r>
          </a:p>
          <a:p>
            <a:pPr>
              <a:lnSpc>
                <a:spcPct val="150000"/>
              </a:lnSpc>
            </a:pPr>
            <a:r>
              <a:rPr lang="en-CA" sz="2600" err="1"/>
              <a:t>Environnements</a:t>
            </a:r>
            <a:r>
              <a:rPr lang="en-CA" sz="2600"/>
              <a:t> </a:t>
            </a:r>
            <a:r>
              <a:rPr lang="en-CA" sz="2600" err="1"/>
              <a:t>spécialisés</a:t>
            </a:r>
            <a:r>
              <a:rPr lang="en-CA" sz="2600"/>
              <a:t> </a:t>
            </a:r>
            <a:r>
              <a:rPr lang="en-US" sz="2600"/>
              <a:t> </a:t>
            </a:r>
          </a:p>
          <a:p>
            <a:r>
              <a:rPr lang="fr-FR" sz="2600"/>
              <a:t>Modernisation du versement des prestations (MVP)</a:t>
            </a:r>
            <a:endParaRPr lang="en-US" sz="2600"/>
          </a:p>
          <a:p>
            <a:pPr>
              <a:lnSpc>
                <a:spcPct val="150000"/>
              </a:lnSpc>
            </a:pPr>
            <a:r>
              <a:rPr lang="en-CA" sz="2600"/>
              <a:t>Centre </a:t>
            </a:r>
            <a:r>
              <a:rPr lang="en-CA" sz="2600" err="1"/>
              <a:t>d'habilitation</a:t>
            </a:r>
            <a:r>
              <a:rPr lang="en-CA" sz="2600"/>
              <a:t> DevOps </a:t>
            </a:r>
            <a:endParaRPr lang="en-US" sz="2600"/>
          </a:p>
          <a:p>
            <a:pPr fontAlgn="base"/>
            <a:r>
              <a:rPr lang="fr-FR" sz="2600"/>
              <a:t>Équipe de la dette technique</a:t>
            </a:r>
            <a:endParaRPr lang="en-CA" sz="2600"/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922E10A2-A4EA-41D8-9574-4FF743AC7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-1" y="3981634"/>
            <a:ext cx="2996119" cy="2876366"/>
          </a:xfrm>
          <a:prstGeom prst="diagStrip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7EED0-D734-40AC-9893-BC7F30C9A4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/>
          <p:nvPr/>
        </p:nvSpPr>
        <p:spPr>
          <a:xfrm rot="2677284">
            <a:off x="-346622" y="5498562"/>
            <a:ext cx="276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>
                <a:solidFill>
                  <a:schemeClr val="bg1"/>
                </a:solidFill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25311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93E3676-116D-491F-A656-4AE9C0BF0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Une vision plus large du GC</a:t>
            </a:r>
            <a:endParaRPr lang="en-CA"/>
          </a:p>
        </p:txBody>
      </p:sp>
      <p:pic>
        <p:nvPicPr>
          <p:cNvPr id="97" name="Picture Placeholder 1" descr="Icon of handshake to represent &quot;partnership&quot;">
            <a:extLst>
              <a:ext uri="{FF2B5EF4-FFF2-40B4-BE49-F238E27FC236}">
                <a16:creationId xmlns:a16="http://schemas.microsoft.com/office/drawing/2014/main" id="{5EE53A63-EF0F-4334-9B29-1519C253B9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14" b="114"/>
          <a:stretch/>
        </p:blipFill>
        <p:spPr/>
      </p:pic>
      <p:sp>
        <p:nvSpPr>
          <p:cNvPr id="84" name="Text Placeholder 1">
            <a:extLst>
              <a:ext uri="{FF2B5EF4-FFF2-40B4-BE49-F238E27FC236}">
                <a16:creationId xmlns:a16="http://schemas.microsoft.com/office/drawing/2014/main" id="{DBBC63EF-A3E6-4814-9572-E59E0B351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588" y="3990551"/>
            <a:ext cx="3637280" cy="1198965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defRPr/>
            </a:pPr>
            <a:r>
              <a:rPr lang="fr-FR">
                <a:solidFill>
                  <a:prstClr val="white"/>
                </a:solidFill>
              </a:rPr>
              <a:t>Former des partenariats dans tout le Gouvernement du Canada.</a:t>
            </a:r>
            <a:endParaRPr lang="en-CA"/>
          </a:p>
        </p:txBody>
      </p:sp>
      <p:pic>
        <p:nvPicPr>
          <p:cNvPr id="6" name="Picture Placeholder 2" descr="Icon of recycle symbol to represent &quot;reuse&quot; instead of &quot;reinvent&quot;">
            <a:extLst>
              <a:ext uri="{FF2B5EF4-FFF2-40B4-BE49-F238E27FC236}">
                <a16:creationId xmlns:a16="http://schemas.microsoft.com/office/drawing/2014/main" id="{1F6802B9-6515-4F84-A9DD-D8882D0FAF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r="1869"/>
          <a:stretch>
            <a:fillRect/>
          </a:stretch>
        </p:blipFill>
        <p:spPr/>
      </p:pic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5086C13A-7C5B-4D05-BD2C-5D06A25FF23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87521" y="3990552"/>
            <a:ext cx="3508586" cy="1198964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defRPr/>
            </a:pPr>
            <a:r>
              <a:rPr lang="fr-FR">
                <a:solidFill>
                  <a:prstClr val="white"/>
                </a:solidFill>
              </a:rPr>
              <a:t>Rechercher du matériel et des experts existants. Ne pas réinventer la roue.</a:t>
            </a:r>
            <a:endParaRPr lang="en-CA"/>
          </a:p>
        </p:txBody>
      </p:sp>
      <p:pic>
        <p:nvPicPr>
          <p:cNvPr id="93" name="Picture Placeholder 3" descr="Icon of share symbol to represent &quot;sharing content&quot;">
            <a:extLst>
              <a:ext uri="{FF2B5EF4-FFF2-40B4-BE49-F238E27FC236}">
                <a16:creationId xmlns:a16="http://schemas.microsoft.com/office/drawing/2014/main" id="{353DF247-DF30-49B4-A6FF-35F0357D866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236" b="236"/>
          <a:stretch/>
        </p:blipFill>
        <p:spPr/>
      </p:pic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6C4680C5-C59E-4442-B07D-B03C8647B4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1"/>
            <a:ext cx="3307102" cy="1388971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fr-FR" err="1">
                <a:solidFill>
                  <a:prstClr val="white"/>
                </a:solidFill>
              </a:rPr>
              <a:t>Etre</a:t>
            </a:r>
            <a:r>
              <a:rPr lang="fr-FR">
                <a:solidFill>
                  <a:prstClr val="white"/>
                </a:solidFill>
              </a:rPr>
              <a:t> un champion de dojo. Partager nos découvertes et livrables.</a:t>
            </a:r>
            <a:endParaRPr lang="en-CA"/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53C82FC9-81F6-4270-91E7-3B669CE70E4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dirty="0"/>
              <a:t>Académie numérique de </a:t>
            </a:r>
            <a:r>
              <a:rPr lang="en-CA" dirty="0" err="1"/>
              <a:t>l’EFPC</a:t>
            </a:r>
            <a:r>
              <a:rPr lang="en-CA" dirty="0"/>
              <a:t> - Le Service numérique </a:t>
            </a:r>
            <a:r>
              <a:rPr lang="en-CA" dirty="0" err="1"/>
              <a:t>canadien</a:t>
            </a:r>
            <a:r>
              <a:rPr lang="en-CA" dirty="0"/>
              <a:t> – Ligue </a:t>
            </a:r>
            <a:r>
              <a:rPr lang="en-CA" sz="2000" dirty="0"/>
              <a:t>GC DevOps</a:t>
            </a:r>
          </a:p>
          <a:p>
            <a:r>
              <a:rPr lang="en-CA" dirty="0" err="1"/>
              <a:t>Communauté</a:t>
            </a:r>
            <a:r>
              <a:rPr lang="en-CA" dirty="0"/>
              <a:t> agile </a:t>
            </a:r>
            <a:r>
              <a:rPr lang="en-CA" dirty="0" err="1"/>
              <a:t>GdC</a:t>
            </a:r>
            <a:r>
              <a:rPr lang="en-CA" dirty="0"/>
              <a:t> - </a:t>
            </a:r>
            <a:r>
              <a:rPr lang="en-CA" dirty="0" err="1"/>
              <a:t>Groupes</a:t>
            </a:r>
            <a:r>
              <a:rPr lang="en-CA" dirty="0"/>
              <a:t> de travail </a:t>
            </a:r>
            <a:r>
              <a:rPr lang="en-CA" dirty="0" err="1"/>
              <a:t>interministériels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4343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59889B0-109E-4589-ABC3-0D9147853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Feuille</a:t>
            </a:r>
            <a:r>
              <a:rPr lang="en-US"/>
              <a:t> de route</a:t>
            </a:r>
            <a:endParaRPr lang="en-CA"/>
          </a:p>
        </p:txBody>
      </p:sp>
      <p:pic>
        <p:nvPicPr>
          <p:cNvPr id="31" name="Picture Placeholder 1">
            <a:extLst>
              <a:ext uri="{FF2B5EF4-FFF2-40B4-BE49-F238E27FC236}">
                <a16:creationId xmlns:a16="http://schemas.microsoft.com/office/drawing/2014/main" id="{46762B1D-64D5-4F72-842D-06CFE58E44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/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169AC44-6646-4217-83D0-9E333BD2FB86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JANV – JUIN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3" name="Straight Arrow Connector 1" descr="Arrow indicating timeline date to January - June 2021">
            <a:extLst>
              <a:ext uri="{FF2B5EF4-FFF2-40B4-BE49-F238E27FC236}">
                <a16:creationId xmlns:a16="http://schemas.microsoft.com/office/drawing/2014/main" id="{AA9C7542-C0C4-4596-9155-981556D4E568}"/>
              </a:ext>
            </a:extLst>
          </p:cNvPr>
          <p:cNvCxnSpPr>
            <a:cxnSpLocks/>
          </p:cNvCxnSpPr>
          <p:nvPr/>
        </p:nvCxnSpPr>
        <p:spPr>
          <a:xfrm flipH="1">
            <a:off x="1493727" y="2681907"/>
            <a:ext cx="4335" cy="126265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AFA333-12A5-4DC7-9020-9908D6C247F6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CA" b="1" i="0">
                <a:solidFill>
                  <a:srgbClr val="6C74B6"/>
                </a:solidFill>
                <a:effectLst/>
              </a:rPr>
              <a:t>Exploration</a:t>
            </a:r>
            <a:endParaRPr lang="en-CA">
              <a:solidFill>
                <a:srgbClr val="6C74B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3C38185-D2C0-47B5-A99E-4D5F453AF5DA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589948" y="2969365"/>
            <a:ext cx="2269963" cy="836336"/>
          </a:xfrm>
        </p:spPr>
        <p:txBody>
          <a:bodyPr/>
          <a:lstStyle/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Bâtir les éléments de base​</a:t>
            </a:r>
          </a:p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Planification du lancement progressif ​</a:t>
            </a:r>
          </a:p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Recherche des clients ​</a:t>
            </a:r>
            <a:endParaRPr lang="en-US" sz="1300"/>
          </a:p>
        </p:txBody>
      </p:sp>
      <p:pic>
        <p:nvPicPr>
          <p:cNvPr id="42" name="Picture Placeholder 2">
            <a:extLst>
              <a:ext uri="{FF2B5EF4-FFF2-40B4-BE49-F238E27FC236}">
                <a16:creationId xmlns:a16="http://schemas.microsoft.com/office/drawing/2014/main" id="{D2F2056C-F9CB-4890-863B-7A61330BAB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155" y="4925253"/>
            <a:ext cx="642380" cy="601611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8C22606-6716-4BDA-AED4-9227163E92A4}"/>
              </a:ext>
            </a:extLst>
          </p:cNvPr>
          <p:cNvSpPr>
            <a:spLocks noGrp="1"/>
          </p:cNvSpPr>
          <p:nvPr>
            <p:ph type="body" sz="half" idx="30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JUIN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4" name="Straight Arrow Connector 2" descr="Arrow indicating timeline date to June 2021">
            <a:extLst>
              <a:ext uri="{FF2B5EF4-FFF2-40B4-BE49-F238E27FC236}">
                <a16:creationId xmlns:a16="http://schemas.microsoft.com/office/drawing/2014/main" id="{21A62306-8173-4EC0-802E-66E57403A032}"/>
              </a:ext>
            </a:extLst>
          </p:cNvPr>
          <p:cNvCxnSpPr>
            <a:cxnSpLocks/>
          </p:cNvCxnSpPr>
          <p:nvPr/>
        </p:nvCxnSpPr>
        <p:spPr>
          <a:xfrm flipV="1">
            <a:off x="3161115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6CF091D-ADC9-4176-A7E8-161A96C9DE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3165991" y="5060852"/>
            <a:ext cx="1618723" cy="400110"/>
          </a:xfrm>
        </p:spPr>
        <p:txBody>
          <a:bodyPr/>
          <a:lstStyle/>
          <a:p>
            <a:r>
              <a:rPr lang="en-CA" b="1">
                <a:solidFill>
                  <a:srgbClr val="52BAAD"/>
                </a:solidFill>
              </a:rPr>
              <a:t>Identifier le premier client </a:t>
            </a:r>
          </a:p>
        </p:txBody>
      </p:sp>
      <p:pic>
        <p:nvPicPr>
          <p:cNvPr id="34" name="Picture Placeholder 3">
            <a:extLst>
              <a:ext uri="{FF2B5EF4-FFF2-40B4-BE49-F238E27FC236}">
                <a16:creationId xmlns:a16="http://schemas.microsoft.com/office/drawing/2014/main" id="{8AEAC8B9-DDBA-4EB9-AEBC-F4CA1F08F0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375" r="3375"/>
          <a:stretch/>
        </p:blipFill>
        <p:spPr/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2C3F648-BC38-4A78-BA5D-A7214624881F}"/>
              </a:ext>
            </a:extLst>
          </p:cNvPr>
          <p:cNvSpPr>
            <a:spLocks noGrp="1"/>
          </p:cNvSpPr>
          <p:nvPr>
            <p:ph type="body" sz="half" idx="31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JUILL – OCT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5" name="Straight Arrow Connector 3" descr="Arrow indicating timeline date to July - October 2021">
            <a:extLst>
              <a:ext uri="{FF2B5EF4-FFF2-40B4-BE49-F238E27FC236}">
                <a16:creationId xmlns:a16="http://schemas.microsoft.com/office/drawing/2014/main" id="{14483E6E-E595-440A-A7A2-068D465B9361}"/>
              </a:ext>
            </a:extLst>
          </p:cNvPr>
          <p:cNvCxnSpPr>
            <a:cxnSpLocks/>
          </p:cNvCxnSpPr>
          <p:nvPr/>
        </p:nvCxnSpPr>
        <p:spPr>
          <a:xfrm>
            <a:off x="5431949" y="2660513"/>
            <a:ext cx="0" cy="12840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8BE37E-5387-4FF3-9C09-89F233CAB2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523835" y="2592082"/>
            <a:ext cx="2350209" cy="4001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err="1"/>
              <a:t>Lancement</a:t>
            </a:r>
            <a:r>
              <a:rPr lang="en-CA"/>
              <a:t> </a:t>
            </a:r>
            <a:r>
              <a:rPr lang="en-CA" err="1"/>
              <a:t>progressif</a:t>
            </a:r>
            <a:endParaRPr lang="en-CA">
              <a:solidFill>
                <a:srgbClr val="DE1781"/>
              </a:solidFill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B91DC5B-9DB3-420B-9B1E-0EA0747F4B6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Tester et ajuster avec notre équipe et nos proches </a:t>
            </a:r>
          </a:p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Valider nos hypothèses </a:t>
            </a:r>
            <a:r>
              <a:rPr lang="fr-FR" b="1">
                <a:solidFill>
                  <a:srgbClr val="000000"/>
                </a:solidFill>
                <a:sym typeface="Calibri"/>
              </a:rPr>
              <a:t>​</a:t>
            </a:r>
            <a:endParaRPr lang="en-US" sz="1300">
              <a:solidFill>
                <a:srgbClr val="000000"/>
              </a:solidFill>
              <a:sym typeface="Calibri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B0411E7-6C9D-4C9C-A21E-0265A55DD5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/>
      </p:pic>
      <p:cxnSp>
        <p:nvCxnSpPr>
          <p:cNvPr id="30" name="Straight Arrow Connector 2" descr="Arrow indicating timeline date to July - October 2021">
            <a:extLst>
              <a:ext uri="{FF2B5EF4-FFF2-40B4-BE49-F238E27FC236}">
                <a16:creationId xmlns:a16="http://schemas.microsoft.com/office/drawing/2014/main" id="{52CEDACC-AECC-4164-B761-4336740B919A}"/>
              </a:ext>
            </a:extLst>
          </p:cNvPr>
          <p:cNvCxnSpPr>
            <a:cxnSpLocks/>
          </p:cNvCxnSpPr>
          <p:nvPr/>
        </p:nvCxnSpPr>
        <p:spPr>
          <a:xfrm flipV="1">
            <a:off x="5769085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305B2-F199-46AC-850F-48B3A940CEB5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/>
          <a:lstStyle/>
          <a:p>
            <a:r>
              <a:rPr lang="en-US"/>
              <a:t>Premier client</a:t>
            </a:r>
            <a:endParaRPr lang="en-CA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B08C20E-21C1-40DF-B1AB-3A1FCFD9D5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r="6926"/>
          <a:stretch>
            <a:fillRect/>
          </a:stretch>
        </p:blipFill>
        <p:spPr>
          <a:xfrm>
            <a:off x="7370158" y="4876809"/>
            <a:ext cx="650055" cy="650055"/>
          </a:xfrm>
        </p:spPr>
      </p:pic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A323988E-01DD-4E21-878B-1CFD168BF767}"/>
              </a:ext>
            </a:extLst>
          </p:cNvPr>
          <p:cNvSpPr>
            <a:spLocks noGrp="1"/>
          </p:cNvSpPr>
          <p:nvPr>
            <p:ph type="body" sz="half" idx="32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OCT – DEC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6" name="Straight Arrow Connector 4" descr="Arrow indicating timeline date to October - December 2021">
            <a:extLst>
              <a:ext uri="{FF2B5EF4-FFF2-40B4-BE49-F238E27FC236}">
                <a16:creationId xmlns:a16="http://schemas.microsoft.com/office/drawing/2014/main" id="{F5F8E31C-9490-44A5-AD9A-B3181DF546F1}"/>
              </a:ext>
            </a:extLst>
          </p:cNvPr>
          <p:cNvCxnSpPr>
            <a:cxnSpLocks/>
          </p:cNvCxnSpPr>
          <p:nvPr/>
        </p:nvCxnSpPr>
        <p:spPr>
          <a:xfrm flipV="1">
            <a:off x="8300102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D6ED0AA-4309-47CC-8E6D-D32A39D7AC36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CA" err="1"/>
              <a:t>Deuxième</a:t>
            </a:r>
            <a:r>
              <a:rPr lang="en-CA"/>
              <a:t> </a:t>
            </a:r>
            <a:br>
              <a:rPr lang="en-CA"/>
            </a:br>
            <a:r>
              <a:rPr lang="en-CA"/>
              <a:t>client(s</a:t>
            </a:r>
            <a:r>
              <a:rPr lang="en-CA" b="1">
                <a:solidFill>
                  <a:schemeClr val="accent5"/>
                </a:solidFill>
              </a:rPr>
              <a:t>)</a:t>
            </a:r>
          </a:p>
        </p:txBody>
      </p:sp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CA3C6955-5FA5-4597-9AE4-144FBEFF6B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8906" r="8906"/>
          <a:stretch/>
        </p:blipFill>
        <p:spPr/>
      </p:pic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25927D9E-471B-4B82-93A3-B24C3D52BF18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JANV 2022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7" name="Straight Arrow Connector 5" descr="Arrow indicating timeline date to January 2022">
            <a:extLst>
              <a:ext uri="{FF2B5EF4-FFF2-40B4-BE49-F238E27FC236}">
                <a16:creationId xmlns:a16="http://schemas.microsoft.com/office/drawing/2014/main" id="{671186DE-8EC1-4E9B-841A-DC42E42FADCE}"/>
              </a:ext>
            </a:extLst>
          </p:cNvPr>
          <p:cNvCxnSpPr>
            <a:cxnSpLocks/>
          </p:cNvCxnSpPr>
          <p:nvPr/>
        </p:nvCxnSpPr>
        <p:spPr>
          <a:xfrm>
            <a:off x="9537967" y="2690828"/>
            <a:ext cx="0" cy="125373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2C2B535-4671-4CB8-AFD2-36BFF483F8A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CA" b="1" i="0">
                <a:solidFill>
                  <a:schemeClr val="bg2">
                    <a:lumMod val="50000"/>
                  </a:schemeClr>
                </a:solidFill>
                <a:effectLst/>
              </a:rPr>
              <a:t>Grande </a:t>
            </a:r>
            <a:r>
              <a:rPr lang="en-CA" b="1" i="0" err="1">
                <a:solidFill>
                  <a:schemeClr val="bg2">
                    <a:lumMod val="50000"/>
                  </a:schemeClr>
                </a:solidFill>
                <a:effectLst/>
              </a:rPr>
              <a:t>ouverture</a:t>
            </a:r>
            <a:endParaRPr lang="en-CA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5F7B699-9176-4DBC-A4CC-7ABE415C7F1F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623520" y="2969365"/>
            <a:ext cx="2263680" cy="836336"/>
          </a:xfrm>
        </p:spPr>
        <p:txBody>
          <a:bodyPr/>
          <a:lstStyle/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Offrir notre service au département ​</a:t>
            </a:r>
          </a:p>
          <a:p>
            <a:pPr marL="285750" indent="-285750" defTabSz="457200" hangingPunct="0">
              <a:spcBef>
                <a:spcPts val="0"/>
              </a:spcBef>
            </a:pPr>
            <a:r>
              <a:rPr lang="fr-FR">
                <a:solidFill>
                  <a:srgbClr val="000000"/>
                </a:solidFill>
                <a:sym typeface="Calibri"/>
              </a:rPr>
              <a:t>Continuer à nous adapter, avec l'expérience acquise </a:t>
            </a:r>
            <a:r>
              <a:rPr lang="fr-FR" b="1">
                <a:solidFill>
                  <a:srgbClr val="000000"/>
                </a:solidFill>
                <a:sym typeface="Calibri"/>
              </a:rPr>
              <a:t>​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08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08FBAFD-EE28-4BEB-B642-E30C168E6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 1er client </a:t>
            </a:r>
            <a:r>
              <a:rPr lang="en-US" err="1"/>
              <a:t>idéal</a:t>
            </a:r>
            <a:endParaRPr lang="en-CA"/>
          </a:p>
        </p:txBody>
      </p:sp>
      <p:pic>
        <p:nvPicPr>
          <p:cNvPr id="16" name="Picture Placeholder 1">
            <a:extLst>
              <a:ext uri="{FF2B5EF4-FFF2-40B4-BE49-F238E27FC236}">
                <a16:creationId xmlns:a16="http://schemas.microsoft.com/office/drawing/2014/main" id="{FE914337-0CEE-4EB0-A180-877985E7A6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4" y="1559028"/>
            <a:ext cx="3758184" cy="199903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F1F444-0FA6-4FDC-A68B-CC1E678E981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1743406"/>
            <a:ext cx="7360993" cy="1101099"/>
          </a:xfrm>
        </p:spPr>
        <p:txBody>
          <a:bodyPr/>
          <a:lstStyle/>
          <a:p>
            <a:r>
              <a:rPr lang="fr-FR" sz="2200"/>
              <a:t>Une équipe d’affaire et / ou d’informatique enthousiaste qui souhaite pratiquer des méthodes </a:t>
            </a:r>
            <a:r>
              <a:rPr lang="fr-FR" sz="2200" b="1"/>
              <a:t>agiles</a:t>
            </a:r>
            <a:r>
              <a:rPr lang="fr-FR" sz="2200"/>
              <a:t> pour optimiser leur processus de travail et améliorer la cohésion d'équipe, mais qui pourrait </a:t>
            </a:r>
            <a:r>
              <a:rPr lang="fr-FR" sz="2200" b="1"/>
              <a:t>bénéficier de conseils pratiques d'experts </a:t>
            </a:r>
            <a:r>
              <a:rPr lang="fr-FR" sz="2200"/>
              <a:t>en la matière.</a:t>
            </a:r>
            <a:endParaRPr lang="en-CA" sz="22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7FEED9-93BD-4187-B413-DD835D311F5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73212" y="4092069"/>
            <a:ext cx="2945302" cy="461663"/>
          </a:xfrm>
        </p:spPr>
        <p:txBody>
          <a:bodyPr/>
          <a:lstStyle/>
          <a:p>
            <a:r>
              <a:rPr lang="en-US"/>
              <a:t>À propos de </a:t>
            </a:r>
            <a:r>
              <a:rPr lang="en-US" err="1"/>
              <a:t>l'équipe</a:t>
            </a:r>
            <a:endParaRPr lang="en-CA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A048A4-B763-4696-AEB3-F84153160389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 err="1"/>
              <a:t>Motivée</a:t>
            </a:r>
            <a:r>
              <a:rPr lang="en-US"/>
              <a:t> par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1E64273-86D9-4A5C-9127-EC78E3B91C3E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 err="1"/>
              <a:t>Comprend</a:t>
            </a:r>
            <a:r>
              <a:rPr lang="en-US"/>
              <a:t> la </a:t>
            </a:r>
            <a:r>
              <a:rPr lang="en-US" err="1"/>
              <a:t>valeur</a:t>
            </a:r>
            <a:r>
              <a:rPr lang="en-US"/>
              <a:t> de</a:t>
            </a:r>
            <a:endParaRPr lang="en-CA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082366-EEED-4425-B419-96E81DD7DC7F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 </a:t>
            </a:r>
            <a:r>
              <a:rPr lang="en-CA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CA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embres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Ouverte au changement et à l'apprentissage </a:t>
            </a: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A une bonne relation de travail avec ses clients / partenaires</a:t>
            </a: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Connaît bien son mandat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4F4E186-9B1A-4597-8D32-6A71A6A5DCC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218862" y="4738973"/>
            <a:ext cx="3548820" cy="1766086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defRPr/>
            </a:pPr>
            <a:r>
              <a:rPr lang="en-CA">
                <a:solidFill>
                  <a:prstClr val="black"/>
                </a:solidFill>
              </a:rPr>
              <a:t>Aider la transformation </a:t>
            </a:r>
            <a:r>
              <a:rPr lang="en-CA" err="1">
                <a:solidFill>
                  <a:prstClr val="black"/>
                </a:solidFill>
              </a:rPr>
              <a:t>organisationnelle</a:t>
            </a:r>
            <a:endParaRPr lang="en-CA">
              <a:solidFill>
                <a:prstClr val="black"/>
              </a:solidFill>
            </a:endParaRPr>
          </a:p>
          <a:p>
            <a:pPr marL="285750" lvl="0" indent="-285750">
              <a:spcBef>
                <a:spcPts val="0"/>
              </a:spcBef>
              <a:defRPr/>
            </a:pPr>
            <a:r>
              <a:rPr lang="en-CA" err="1">
                <a:solidFill>
                  <a:prstClr val="black"/>
                </a:solidFill>
              </a:rPr>
              <a:t>Rendre</a:t>
            </a:r>
            <a:r>
              <a:rPr lang="en-CA">
                <a:solidFill>
                  <a:prstClr val="black"/>
                </a:solidFill>
              </a:rPr>
              <a:t> le travail </a:t>
            </a:r>
            <a:r>
              <a:rPr lang="en-CA" err="1">
                <a:solidFill>
                  <a:prstClr val="black"/>
                </a:solidFill>
              </a:rPr>
              <a:t>amusant</a:t>
            </a:r>
            <a:endParaRPr lang="en-CA">
              <a:solidFill>
                <a:prstClr val="black"/>
              </a:solidFill>
            </a:endParaRP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Fournir le meilleur service possible</a:t>
            </a:r>
            <a:endParaRPr lang="en-CA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775FE62-907B-4555-8365-E49587170F57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32557" y="4738973"/>
            <a:ext cx="3928759" cy="1766086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defRPr/>
            </a:pPr>
            <a:r>
              <a:rPr lang="en-CA" err="1">
                <a:solidFill>
                  <a:prstClr val="black"/>
                </a:solidFill>
              </a:rPr>
              <a:t>Équipes</a:t>
            </a:r>
            <a:r>
              <a:rPr lang="en-CA">
                <a:solidFill>
                  <a:prstClr val="black"/>
                </a:solidFill>
              </a:rPr>
              <a:t> </a:t>
            </a:r>
            <a:r>
              <a:rPr lang="en-CA" err="1">
                <a:solidFill>
                  <a:prstClr val="black"/>
                </a:solidFill>
              </a:rPr>
              <a:t>multidisciplinaires</a:t>
            </a:r>
            <a:endParaRPr lang="en-CA">
              <a:solidFill>
                <a:prstClr val="black"/>
              </a:solidFill>
            </a:endParaRP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Honnêteté et transparence</a:t>
            </a: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Amélioration continue</a:t>
            </a: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Partage des connaissances </a:t>
            </a:r>
          </a:p>
          <a:p>
            <a:pPr marL="285750" lvl="0" indent="-285750">
              <a:spcBef>
                <a:spcPts val="0"/>
              </a:spcBef>
              <a:defRPr/>
            </a:pPr>
            <a:r>
              <a:rPr lang="fr-FR">
                <a:solidFill>
                  <a:prstClr val="black"/>
                </a:solidFill>
              </a:rPr>
              <a:t>Apprendre de l'échec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99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3693DB9-2A4B-4095-9E47-295509FE5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18887"/>
            <a:ext cx="5806294" cy="7247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/>
              </a:rPr>
              <a:t>Comment </a:t>
            </a:r>
            <a:r>
              <a:rPr lang="en-US" dirty="0" err="1">
                <a:latin typeface="Century Gothic"/>
              </a:rPr>
              <a:t>pouvez-vous</a:t>
            </a:r>
            <a:r>
              <a:rPr lang="en-US" dirty="0">
                <a:latin typeface="Century Gothic"/>
              </a:rPr>
              <a:t> nous aider?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1F25D87-0BE5-4687-AD80-564E6E32309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977932" y="408873"/>
            <a:ext cx="6143023" cy="45319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CA" b="1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fr-FR" sz="2800" dirty="0"/>
              <a:t>Aidez-nous à identifier des clients potentiels</a:t>
            </a:r>
            <a:endParaRPr lang="fr-FR"/>
          </a:p>
          <a:p>
            <a:pPr>
              <a:buFont typeface="Arial"/>
              <a:buChar char="•"/>
            </a:pPr>
            <a:r>
              <a:rPr lang="fr-FR" sz="2800" dirty="0"/>
              <a:t>Aidez-nous à combler les lacunes d'expertises spécifiques (micro-missions)</a:t>
            </a:r>
            <a:endParaRPr lang="fr-FR"/>
          </a:p>
          <a:p>
            <a:pPr marL="0" indent="0">
              <a:buNone/>
            </a:pPr>
            <a:endParaRPr lang="en-CA" dirty="0">
              <a:solidFill>
                <a:srgbClr val="5860A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29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84BAB24A-8601-4F62-BB18-99412C4E7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err="1"/>
              <a:t>Contactez</a:t>
            </a:r>
            <a:r>
              <a:rPr lang="en-US"/>
              <a:t>-nous, </a:t>
            </a:r>
            <a:r>
              <a:rPr lang="en-US" err="1"/>
              <a:t>s'il</a:t>
            </a:r>
            <a:r>
              <a:rPr lang="en-US"/>
              <a:t> </a:t>
            </a:r>
            <a:r>
              <a:rPr lang="en-US" err="1"/>
              <a:t>vous</a:t>
            </a:r>
            <a:r>
              <a:rPr lang="en-US"/>
              <a:t> plait!</a:t>
            </a:r>
            <a:endParaRPr lang="en-CA"/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AE7F8DC7-3ACE-41C6-BCC9-7C74BB514A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296" y="2945294"/>
            <a:ext cx="1876607" cy="2331731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7561EED-C8F4-4C0D-AA25-C019C78E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110433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EDSC.DGIIT.STNDojoDTSDojo.IITB.ESDC@hrdc-drhc.net</a:t>
            </a:r>
            <a:b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CA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err="1">
                <a:solidFill>
                  <a:prstClr val="white"/>
                </a:solidFill>
                <a:latin typeface="Calibri" panose="020F0502020204030204"/>
              </a:rPr>
              <a:t>ou</a:t>
            </a:r>
            <a:r>
              <a:rPr lang="en-CA" b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kumimoji="0" lang="en-CA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contactez</a:t>
            </a: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Stephanie </a:t>
            </a:r>
            <a:r>
              <a:rPr kumimoji="0" lang="en-CA" sz="2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DeGuire</a:t>
            </a: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C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D4EBDD-5B9C-4385-8EA8-5CC0434BC33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386514" y="2219356"/>
            <a:ext cx="5107833" cy="23395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“Il n’y a pas de secrets au succès. C’est le résultat de la préparation, du travail acharné et de l’apprentissage à la suite de l’échec.”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- Colin Powell</a:t>
            </a:r>
          </a:p>
        </p:txBody>
      </p:sp>
    </p:spTree>
    <p:extLst>
      <p:ext uri="{BB962C8B-B14F-4D97-AF65-F5344CB8AC3E}">
        <p14:creationId xmlns:p14="http://schemas.microsoft.com/office/powerpoint/2010/main" val="420442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BBD7BF5-58E3-4AF7-B276-B59F168B1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4" y="2096311"/>
            <a:ext cx="4435759" cy="133268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La </a:t>
            </a:r>
            <a:r>
              <a:rPr lang="fr-CA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modernisation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est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  <a:sym typeface="Calibri"/>
              </a:rPr>
              <a:t> difficile </a:t>
            </a:r>
            <a:endParaRPr lang="en-CA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A1E510-840A-4BB4-A719-109F10879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7063" y="639574"/>
            <a:ext cx="3848040" cy="3811588"/>
          </a:xfrm>
        </p:spPr>
        <p:txBody>
          <a:bodyPr>
            <a:noAutofit/>
          </a:bodyPr>
          <a:lstStyle/>
          <a:p>
            <a:r>
              <a:rPr lang="fr-FR" sz="2000"/>
              <a:t>De nombreuses équipes de la DGIIT ont identifié un désir de moderniser la façon dont elles fournissent leurs produits et services.</a:t>
            </a:r>
            <a:br>
              <a:rPr lang="fr-FR" sz="2000"/>
            </a:br>
            <a:endParaRPr lang="fr-FR" sz="2000"/>
          </a:p>
          <a:p>
            <a:r>
              <a:rPr lang="fr-FR" sz="2000"/>
              <a:t>Ils souhaitent adopter des techniques, outils et des technologies modernes et automatiser au maximum leur charge de travail.</a:t>
            </a:r>
            <a:br>
              <a:rPr lang="fr-FR" sz="2000"/>
            </a:br>
            <a:endParaRPr lang="fr-FR" sz="2000"/>
          </a:p>
          <a:p>
            <a:r>
              <a:rPr lang="fr-FR" sz="2000"/>
              <a:t>Nous avons besoin que ces équipes qui prennent en charge ces projets suivent les normes numériques du Secrétariat du Conseil du Trésor du Canada (SCTC) , qui sont alignées avec l’état d'esprit DevOps</a:t>
            </a:r>
            <a:r>
              <a:rPr lang="en-CA" sz="2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D7DDE40-88E4-4FDE-AB1C-BD80FA8D772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18482" y="4447532"/>
            <a:ext cx="3999959" cy="10474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dirty="0">
                <a:ea typeface="+mn-lt"/>
                <a:cs typeface="+mn-lt"/>
              </a:rPr>
              <a:t>Les équipes peuvent se sentir dépassées et mal préparées à livrer de nouvelles manières</a:t>
            </a:r>
            <a:r>
              <a:rPr lang="fr-FR" b="1" dirty="0">
                <a:ea typeface="+mn-lt"/>
                <a:cs typeface="+mn-lt"/>
              </a:rPr>
              <a:t>.</a:t>
            </a:r>
            <a:endParaRPr lang="fr-FR" dirty="0">
              <a:ea typeface="+mn-lt"/>
              <a:cs typeface="+mn-lt"/>
            </a:endParaRPr>
          </a:p>
        </p:txBody>
      </p:sp>
      <p:pic>
        <p:nvPicPr>
          <p:cNvPr id="12" name="Picture Placeholder 1" descr="Normes numériques du gouvernement du Canada:&#10;&#10;Concevoir avec les utilisateurs&#10;&#10;Effectuer régulièrement des itérations et des améliorations&#10;&#10;Travailler ouvertement par défaut&#10;&#10;Utiliser des normes et des solutions ouvertes&#10;&#10;Gérer les risques en matière de sécurité et de protection des renseignements personnels&#10;&#10;Intégrer l'accessibilité dès le départ&#10;&#10;Permettre au personnel d'offrir de meilleurs services&#10;&#10;Être de bons utilisateurs de données&#10;&#10;Concevoir des services éthiques&#10;&#10;Collaborer largement">
            <a:extLst>
              <a:ext uri="{FF2B5EF4-FFF2-40B4-BE49-F238E27FC236}">
                <a16:creationId xmlns:a16="http://schemas.microsoft.com/office/drawing/2014/main" id="{2443124E-0AD1-4C8E-B277-784ED31A7B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r="4836"/>
          <a:stretch/>
        </p:blipFill>
        <p:spPr>
          <a:xfrm>
            <a:off x="9081694" y="3283388"/>
            <a:ext cx="2791960" cy="28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3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54DAE94-3070-4DAB-A896-4130E7E55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Nous </a:t>
            </a:r>
            <a:r>
              <a:rPr lang="fr-CA"/>
              <a:t>voulons</a:t>
            </a:r>
            <a:r>
              <a:rPr lang="en-US"/>
              <a:t> aider</a:t>
            </a:r>
            <a:endParaRPr lang="en-CA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A7DADF1-59CF-47B4-A1AC-80E1C4115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7" y="1419070"/>
            <a:ext cx="7355418" cy="3811588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defRPr/>
            </a:pPr>
            <a:r>
              <a:rPr lang="fr-FR" altLang="en-US" sz="2200">
                <a:solidFill>
                  <a:prstClr val="black"/>
                </a:solidFill>
              </a:rPr>
              <a:t>Un </a:t>
            </a:r>
            <a:r>
              <a:rPr lang="fr-FR" altLang="en-US" sz="2200" b="1">
                <a:solidFill>
                  <a:srgbClr val="454D8C"/>
                </a:solidFill>
              </a:rPr>
              <a:t>Dojo</a:t>
            </a:r>
            <a:r>
              <a:rPr lang="fr-FR" altLang="en-US" sz="2200">
                <a:solidFill>
                  <a:prstClr val="black"/>
                </a:solidFill>
              </a:rPr>
              <a:t> est un mot japonais désignant un espace d'apprentissage immersif ou de méditation.</a:t>
            </a:r>
          </a:p>
          <a:p>
            <a:pPr lvl="0">
              <a:spcBef>
                <a:spcPts val="0"/>
              </a:spcBef>
              <a:defRPr/>
            </a:pPr>
            <a:endParaRPr lang="fr-FR" altLang="en-US" sz="220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defRPr/>
            </a:pPr>
            <a:r>
              <a:rPr lang="fr-FR" altLang="en-US" sz="2200">
                <a:solidFill>
                  <a:prstClr val="black"/>
                </a:solidFill>
              </a:rPr>
              <a:t>La communauté mondiale </a:t>
            </a:r>
            <a:r>
              <a:rPr lang="fr-FR" altLang="en-US" sz="2200" err="1"/>
              <a:t>DevOps</a:t>
            </a:r>
            <a:r>
              <a:rPr lang="fr-FR" altLang="en-US" sz="2200">
                <a:solidFill>
                  <a:prstClr val="black"/>
                </a:solidFill>
              </a:rPr>
              <a:t> a adopté les </a:t>
            </a:r>
            <a:r>
              <a:rPr lang="fr-FR" altLang="en-US" sz="2200" b="1" err="1">
                <a:solidFill>
                  <a:srgbClr val="454D8C"/>
                </a:solidFill>
              </a:rPr>
              <a:t>DevOps</a:t>
            </a:r>
            <a:r>
              <a:rPr lang="fr-FR" altLang="en-US" sz="2200" b="1">
                <a:solidFill>
                  <a:srgbClr val="454D8C"/>
                </a:solidFill>
              </a:rPr>
              <a:t> Dojo </a:t>
            </a:r>
            <a:r>
              <a:rPr lang="fr-FR" altLang="en-US" sz="2200">
                <a:solidFill>
                  <a:prstClr val="black"/>
                </a:solidFill>
              </a:rPr>
              <a:t>pour favoriser l’apprentissage et la transformation organisationnelle.</a:t>
            </a:r>
          </a:p>
          <a:p>
            <a:pPr lvl="0">
              <a:spcBef>
                <a:spcPts val="0"/>
              </a:spcBef>
              <a:defRPr/>
            </a:pPr>
            <a:endParaRPr lang="fr-FR" altLang="en-US" sz="220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defRPr/>
            </a:pPr>
            <a:r>
              <a:rPr lang="fr-FR" altLang="en-US" sz="2200">
                <a:solidFill>
                  <a:prstClr val="black"/>
                </a:solidFill>
              </a:rPr>
              <a:t>Notre </a:t>
            </a:r>
            <a:r>
              <a:rPr lang="fr-FR" altLang="en-US" sz="2200" b="1">
                <a:solidFill>
                  <a:srgbClr val="454D8C"/>
                </a:solidFill>
              </a:rPr>
              <a:t>Dojo numérique </a:t>
            </a:r>
            <a:r>
              <a:rPr lang="fr-FR" altLang="en-US" sz="2200">
                <a:solidFill>
                  <a:prstClr val="black"/>
                </a:solidFill>
              </a:rPr>
              <a:t>vise à fournir un espace </a:t>
            </a:r>
            <a:r>
              <a:rPr lang="fr-FR" altLang="en-US" sz="2200" i="1">
                <a:solidFill>
                  <a:prstClr val="black"/>
                </a:solidFill>
              </a:rPr>
              <a:t>virtuel immersif</a:t>
            </a:r>
            <a:r>
              <a:rPr lang="fr-FR" altLang="en-US" sz="2200">
                <a:solidFill>
                  <a:prstClr val="black"/>
                </a:solidFill>
              </a:rPr>
              <a:t> où les équipes pratiquerons des nouvelles façons de résoudre les problèmes communs liés </a:t>
            </a:r>
            <a:r>
              <a:rPr lang="en-CA" altLang="en-US" sz="2200">
                <a:solidFill>
                  <a:prstClr val="black"/>
                </a:solidFill>
              </a:rPr>
              <a:t>a</a:t>
            </a:r>
            <a:r>
              <a:rPr lang="fr-FR" altLang="en-US" sz="2200">
                <a:solidFill>
                  <a:prstClr val="black"/>
                </a:solidFill>
              </a:rPr>
              <a:t> la prestation de services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ponsors logos" descr="Representing all the sponsors at the DOES 2019 Conference.&#10;&#10;Devops Enterprise summit logo&#10;devOpsdays (dfw)&#10;devOpsdays Columbus&#10;Dojo consortium&#10;Principal&#10;FCA (Fiat Chrysler Automobiles)&#10;TVA&#10;American Airlines&#10;Nestle PURINA&#10;StateFarm&#10;J.B. Hunt&#10;Cuna MUTUAL Group&#10;CARMAX&#10;Edward Jones&#10;USPTO&#10;HealthPartners&#10;Raytheon&#10;Northwestern Mutual&#10;Walmart&#10;CapitalOne&#10;Verizon&#10;Thomson Reuters&#10;Delta&#10;Target&#10;John Deere&#10;USbank&#10;FannieMae&#10;Assurant" title="Figure 1 - Sponsors logos">
            <a:extLst>
              <a:ext uri="{FF2B5EF4-FFF2-40B4-BE49-F238E27FC236}">
                <a16:creationId xmlns:a16="http://schemas.microsoft.com/office/drawing/2014/main" id="{8639417F-BF93-48F7-8D32-EB43CE4D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0" y="5339518"/>
            <a:ext cx="2767733" cy="1294747"/>
          </a:xfrm>
          <a:prstGeom prst="rect">
            <a:avLst/>
          </a:prstGeom>
          <a:ln w="38100">
            <a:solidFill>
              <a:srgbClr val="626BB2"/>
            </a:solidFill>
          </a:ln>
        </p:spPr>
      </p:pic>
    </p:spTree>
    <p:extLst>
      <p:ext uri="{BB962C8B-B14F-4D97-AF65-F5344CB8AC3E}">
        <p14:creationId xmlns:p14="http://schemas.microsoft.com/office/powerpoint/2010/main" val="290588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03CD9910-08AD-4A31-889A-76DD2F869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9388362" cy="72471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Un dojo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n'est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 pas</a:t>
            </a:r>
            <a:r>
              <a:rPr lang="en-US"/>
              <a:t> vs.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Un dojo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est</a:t>
            </a:r>
            <a:endParaRPr lang="en-CA"/>
          </a:p>
        </p:txBody>
      </p:sp>
      <p:sp>
        <p:nvSpPr>
          <p:cNvPr id="12" name="Title: What a Dojo isn't">
            <a:extLst>
              <a:ext uri="{FF2B5EF4-FFF2-40B4-BE49-F238E27FC236}">
                <a16:creationId xmlns:a16="http://schemas.microsoft.com/office/drawing/2014/main" id="{4347E033-7EC1-46BA-BDA7-F1463E7ECA17}"/>
              </a:ext>
            </a:extLst>
          </p:cNvPr>
          <p:cNvSpPr txBox="1">
            <a:spLocks/>
          </p:cNvSpPr>
          <p:nvPr/>
        </p:nvSpPr>
        <p:spPr>
          <a:xfrm>
            <a:off x="240003" y="735761"/>
            <a:ext cx="4948496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Un dojo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n'est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lt"/>
                <a:cs typeface="+mj-lt"/>
                <a:sym typeface="Calibri"/>
              </a:rPr>
              <a:t> pas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200859F-3883-4BC2-9EA9-A47D8F5C132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00367" y="2786446"/>
            <a:ext cx="5176518" cy="3424701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6C74B6"/>
              </a:buClr>
              <a:buSzPct val="100000"/>
              <a:defRPr/>
            </a:pPr>
            <a:r>
              <a:rPr lang="en-CA">
                <a:latin typeface="Calibri" panose="020F0502020204030204"/>
              </a:rPr>
              <a:t>Formation </a:t>
            </a:r>
            <a:r>
              <a:rPr lang="en-CA" err="1">
                <a:latin typeface="Calibri" panose="020F0502020204030204"/>
              </a:rPr>
              <a:t>en</a:t>
            </a:r>
            <a:r>
              <a:rPr lang="en-CA">
                <a:latin typeface="Calibri" panose="020F0502020204030204"/>
              </a:rPr>
              <a:t> </a:t>
            </a:r>
            <a:r>
              <a:rPr lang="fr-CA">
                <a:latin typeface="Calibri" panose="020F0502020204030204"/>
              </a:rPr>
              <a:t>classe</a:t>
            </a:r>
          </a:p>
          <a:p>
            <a:pPr marL="0" indent="0">
              <a:spcBef>
                <a:spcPts val="0"/>
              </a:spcBef>
              <a:buClr>
                <a:srgbClr val="6C74B6"/>
              </a:buClr>
              <a:buSzPct val="100000"/>
              <a:buNone/>
              <a:defRPr/>
            </a:pPr>
            <a:endParaRPr lang="fr-CA"/>
          </a:p>
          <a:p>
            <a:pPr>
              <a:spcBef>
                <a:spcPts val="0"/>
              </a:spcBef>
              <a:buClr>
                <a:srgbClr val="6C74B6"/>
              </a:buClr>
              <a:buSzPct val="100000"/>
              <a:defRPr/>
            </a:pPr>
            <a:r>
              <a:rPr lang="en-CA">
                <a:latin typeface="Calibri" panose="020F0502020204030204"/>
              </a:rPr>
              <a:t>Un centre </a:t>
            </a:r>
            <a:r>
              <a:rPr lang="en-CA" err="1">
                <a:latin typeface="Calibri" panose="020F0502020204030204"/>
              </a:rPr>
              <a:t>d'expertise</a:t>
            </a:r>
            <a:endParaRPr lang="en-CA"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Clr>
                <a:srgbClr val="6C74B6"/>
              </a:buClr>
              <a:buSzPct val="100000"/>
              <a:buNone/>
              <a:defRPr/>
            </a:pPr>
            <a:endParaRPr lang="en-CA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>
              <a:spcBef>
                <a:spcPts val="0"/>
              </a:spcBef>
              <a:buClr>
                <a:srgbClr val="6C74B6"/>
              </a:buClr>
              <a:buSzPct val="100000"/>
              <a:defRPr/>
            </a:pPr>
            <a:r>
              <a:rPr lang="fr-CA">
                <a:latin typeface="Calibri" panose="020F0502020204030204"/>
              </a:rPr>
              <a:t>Leçons</a:t>
            </a:r>
            <a:r>
              <a:rPr lang="en-CA">
                <a:latin typeface="Calibri" panose="020F0502020204030204"/>
              </a:rPr>
              <a:t> </a:t>
            </a:r>
            <a:r>
              <a:rPr lang="fr-CA">
                <a:latin typeface="Calibri" panose="020F0502020204030204"/>
              </a:rPr>
              <a:t>abstraites</a:t>
            </a:r>
            <a:r>
              <a:rPr lang="en-CA">
                <a:latin typeface="Calibri" panose="020F0502020204030204"/>
              </a:rPr>
              <a:t> </a:t>
            </a:r>
            <a:r>
              <a:rPr lang="en-CA" err="1">
                <a:latin typeface="Calibri" panose="020F0502020204030204"/>
              </a:rPr>
              <a:t>ou</a:t>
            </a:r>
            <a:r>
              <a:rPr lang="en-CA">
                <a:latin typeface="Calibri" panose="020F0502020204030204"/>
              </a:rPr>
              <a:t> </a:t>
            </a:r>
            <a:r>
              <a:rPr lang="en-CA" err="1">
                <a:latin typeface="Calibri" panose="020F0502020204030204"/>
              </a:rPr>
              <a:t>théoriques</a:t>
            </a:r>
            <a:endParaRPr lang="en-CA"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Clr>
                <a:srgbClr val="6C74B6"/>
              </a:buClr>
              <a:buSzPct val="100000"/>
              <a:buNone/>
              <a:defRPr/>
            </a:pPr>
            <a:endParaRPr lang="en-CA">
              <a:ea typeface="+mn-ea"/>
              <a:cs typeface="+mn-cs"/>
            </a:endParaRPr>
          </a:p>
          <a:p>
            <a:pPr>
              <a:spcBef>
                <a:spcPts val="0"/>
              </a:spcBef>
              <a:buClr>
                <a:srgbClr val="6C74B6"/>
              </a:buClr>
              <a:buSzPct val="100000"/>
              <a:defRPr/>
            </a:pPr>
            <a:r>
              <a:rPr kumimoji="0" lang="en-CA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Exercises </a:t>
            </a:r>
            <a:r>
              <a:rPr lang="en-CA">
                <a:latin typeface="Calibri" panose="020F0502020204030204"/>
              </a:rPr>
              <a:t>avec </a:t>
            </a:r>
            <a:r>
              <a:rPr lang="en-CA" err="1">
                <a:latin typeface="Calibri" panose="020F0502020204030204"/>
              </a:rPr>
              <a:t>réponses</a:t>
            </a:r>
            <a:r>
              <a:rPr lang="en-CA">
                <a:latin typeface="Calibri" panose="020F0502020204030204"/>
              </a:rPr>
              <a:t> </a:t>
            </a:r>
            <a:r>
              <a:rPr lang="fr-CA">
                <a:latin typeface="Calibri" panose="020F0502020204030204"/>
              </a:rPr>
              <a:t>prédéfinies</a:t>
            </a:r>
            <a:endParaRPr kumimoji="0" lang="en-CA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: What a Dojo is">
            <a:extLst>
              <a:ext uri="{FF2B5EF4-FFF2-40B4-BE49-F238E27FC236}">
                <a16:creationId xmlns:a16="http://schemas.microsoft.com/office/drawing/2014/main" id="{D7F7F80B-005B-4326-8303-CCB649F23A6C}"/>
              </a:ext>
            </a:extLst>
          </p:cNvPr>
          <p:cNvSpPr txBox="1">
            <a:spLocks/>
          </p:cNvSpPr>
          <p:nvPr/>
        </p:nvSpPr>
        <p:spPr>
          <a:xfrm>
            <a:off x="7047883" y="735761"/>
            <a:ext cx="4061104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Un dojo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est</a:t>
            </a:r>
            <a:endParaRPr lang="en-CA" err="1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E23F3E-779B-4EA6-B72F-3F754D2926D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01621" y="2786446"/>
            <a:ext cx="5176518" cy="3505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defRPr/>
            </a:pPr>
            <a:r>
              <a:rPr lang="fr-CA">
                <a:ea typeface="+mn-lt"/>
                <a:cs typeface="+mn-lt"/>
              </a:rPr>
              <a:t>Expérience</a:t>
            </a:r>
            <a:r>
              <a:rPr lang="en-US">
                <a:ea typeface="+mn-lt"/>
                <a:cs typeface="+mn-lt"/>
              </a:rPr>
              <a:t> pratique et 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immersive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buNone/>
              <a:defRPr/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defRPr/>
            </a:pPr>
            <a:r>
              <a:rPr lang="fr-CA"/>
              <a:t>Des experts travaillent avec votre équipe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buNone/>
              <a:defRPr/>
            </a:pPr>
            <a:endParaRPr lang="fr-CA"/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defRPr/>
            </a:pPr>
            <a:r>
              <a:rPr lang="fr-FR"/>
              <a:t>Nous travaillons avec vous sur votre vrai produit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buNone/>
              <a:defRPr/>
            </a:pPr>
            <a:endParaRPr kumimoji="0" lang="en-CA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52BAAD"/>
              </a:buClr>
              <a:defRPr/>
            </a:pPr>
            <a:r>
              <a:rPr lang="fr-CA"/>
              <a:t>Personnalisé selon vos objectifs</a:t>
            </a:r>
            <a:endParaRPr kumimoji="0" lang="en-CA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66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1ADC5ED-1955-4195-8D54-CCCBE509F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Pourquoi</a:t>
            </a:r>
            <a:r>
              <a:rPr lang="en-US"/>
              <a:t> </a:t>
            </a:r>
            <a:r>
              <a:rPr lang="en-US" err="1"/>
              <a:t>notre</a:t>
            </a:r>
            <a:r>
              <a:rPr lang="en-US"/>
              <a:t> Dojo?</a:t>
            </a:r>
            <a:endParaRPr lang="en-CA"/>
          </a:p>
        </p:txBody>
      </p:sp>
      <p:pic>
        <p:nvPicPr>
          <p:cNvPr id="4177" name="Picture Placeholder 1" descr="Icon of three people to represent &quot;team&quot;">
            <a:extLst>
              <a:ext uri="{FF2B5EF4-FFF2-40B4-BE49-F238E27FC236}">
                <a16:creationId xmlns:a16="http://schemas.microsoft.com/office/drawing/2014/main" id="{F06351D0-EBC2-44BF-BFE8-361435B222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8" y="1731651"/>
            <a:ext cx="1408596" cy="1179789"/>
          </a:xfrm>
          <a:prstGeom prst="rect">
            <a:avLst/>
          </a:prstGeom>
        </p:spPr>
      </p:pic>
      <p:sp>
        <p:nvSpPr>
          <p:cNvPr id="4105" name="Text Placeholder 1">
            <a:extLst>
              <a:ext uri="{FF2B5EF4-FFF2-40B4-BE49-F238E27FC236}">
                <a16:creationId xmlns:a16="http://schemas.microsoft.com/office/drawing/2014/main" id="{300912E8-A75C-475F-ACE6-4ADF2FB4B70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err="1"/>
              <a:t>Expérience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équipe</a:t>
            </a:r>
            <a:endParaRPr lang="en-CA"/>
          </a:p>
        </p:txBody>
      </p:sp>
      <p:sp>
        <p:nvSpPr>
          <p:cNvPr id="4104" name="Text Placeholder 2">
            <a:extLst>
              <a:ext uri="{FF2B5EF4-FFF2-40B4-BE49-F238E27FC236}">
                <a16:creationId xmlns:a16="http://schemas.microsoft.com/office/drawing/2014/main" id="{C17C2621-4E80-4F43-9A1F-319704196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22865"/>
            <a:ext cx="3764443" cy="1745515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dojo se concentre sur la livraison </a:t>
            </a:r>
            <a:r>
              <a: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/>
              <a:t>é</a:t>
            </a:r>
            <a:r>
              <a: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quipe</a:t>
            </a:r>
            <a:r>
              <a:rPr lang="en-CA">
                <a:solidFill>
                  <a:prstClr val="black"/>
                </a:solidFill>
                <a:latin typeface="Calibri" panose="020F0502020204030204"/>
              </a:rPr>
              <a:t>. </a:t>
            </a:r>
            <a:r>
              <a:rPr lang="fr-FR">
                <a:solidFill>
                  <a:prstClr val="black"/>
                </a:solidFill>
              </a:rPr>
              <a:t>Ceci renforce la confiance, la compréhension mutuelle, la cohésion et la collaboration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9" name="Picture Placeholder 2" descr="Icon of maple leaf to represent &quot;Government of Canada&quot;">
            <a:extLst>
              <a:ext uri="{FF2B5EF4-FFF2-40B4-BE49-F238E27FC236}">
                <a16:creationId xmlns:a16="http://schemas.microsoft.com/office/drawing/2014/main" id="{F29B37B4-E3A6-4E69-93D9-8828173F8267}"/>
              </a:ext>
            </a:extLst>
          </p:cNvPr>
          <p:cNvSpPr/>
          <p:nvPr/>
        </p:nvSpPr>
        <p:spPr>
          <a:xfrm>
            <a:off x="5391702" y="1543343"/>
            <a:ext cx="1408596" cy="1572298"/>
          </a:xfrm>
          <a:custGeom>
            <a:avLst/>
            <a:gdLst>
              <a:gd name="connsiteX0" fmla="*/ 821630 w 1656336"/>
              <a:gd name="connsiteY0" fmla="*/ 0 h 1848829"/>
              <a:gd name="connsiteX1" fmla="*/ 840550 w 1656336"/>
              <a:gd name="connsiteY1" fmla="*/ 0 h 1848829"/>
              <a:gd name="connsiteX2" fmla="*/ 967147 w 1656336"/>
              <a:gd name="connsiteY2" fmla="*/ 245565 h 1848829"/>
              <a:gd name="connsiteX3" fmla="*/ 1056739 w 1656336"/>
              <a:gd name="connsiteY3" fmla="*/ 271985 h 1848829"/>
              <a:gd name="connsiteX4" fmla="*/ 1154121 w 1656336"/>
              <a:gd name="connsiteY4" fmla="*/ 221092 h 1848829"/>
              <a:gd name="connsiteX5" fmla="*/ 1146887 w 1656336"/>
              <a:gd name="connsiteY5" fmla="*/ 278381 h 1848829"/>
              <a:gd name="connsiteX6" fmla="*/ 1084284 w 1656336"/>
              <a:gd name="connsiteY6" fmla="*/ 633519 h 1848829"/>
              <a:gd name="connsiteX7" fmla="*/ 1093466 w 1656336"/>
              <a:gd name="connsiteY7" fmla="*/ 715559 h 1848829"/>
              <a:gd name="connsiteX8" fmla="*/ 1162468 w 1656336"/>
              <a:gd name="connsiteY8" fmla="*/ 671063 h 1848829"/>
              <a:gd name="connsiteX9" fmla="*/ 1324680 w 1656336"/>
              <a:gd name="connsiteY9" fmla="*/ 484178 h 1848829"/>
              <a:gd name="connsiteX10" fmla="*/ 1347495 w 1656336"/>
              <a:gd name="connsiteY10" fmla="*/ 563715 h 1848829"/>
              <a:gd name="connsiteX11" fmla="*/ 1425958 w 1656336"/>
              <a:gd name="connsiteY11" fmla="*/ 610714 h 1848829"/>
              <a:gd name="connsiteX12" fmla="*/ 1627400 w 1656336"/>
              <a:gd name="connsiteY12" fmla="*/ 568443 h 1848829"/>
              <a:gd name="connsiteX13" fmla="*/ 1579544 w 1656336"/>
              <a:gd name="connsiteY13" fmla="*/ 753103 h 1848829"/>
              <a:gd name="connsiteX14" fmla="*/ 1650216 w 1656336"/>
              <a:gd name="connsiteY14" fmla="*/ 920243 h 1848829"/>
              <a:gd name="connsiteX15" fmla="*/ 1656337 w 1656336"/>
              <a:gd name="connsiteY15" fmla="*/ 928864 h 1848829"/>
              <a:gd name="connsiteX16" fmla="*/ 1629626 w 1656336"/>
              <a:gd name="connsiteY16" fmla="*/ 953616 h 1848829"/>
              <a:gd name="connsiteX17" fmla="*/ 1282388 w 1656336"/>
              <a:gd name="connsiteY17" fmla="*/ 1247571 h 1848829"/>
              <a:gd name="connsiteX18" fmla="*/ 1253173 w 1656336"/>
              <a:gd name="connsiteY18" fmla="*/ 1349634 h 1848829"/>
              <a:gd name="connsiteX19" fmla="*/ 1277658 w 1656336"/>
              <a:gd name="connsiteY19" fmla="*/ 1438906 h 1848829"/>
              <a:gd name="connsiteX20" fmla="*/ 1196413 w 1656336"/>
              <a:gd name="connsiteY20" fmla="*/ 1431675 h 1848829"/>
              <a:gd name="connsiteX21" fmla="*/ 907883 w 1656336"/>
              <a:gd name="connsiteY21" fmla="*/ 1396634 h 1848829"/>
              <a:gd name="connsiteX22" fmla="*/ 850845 w 1656336"/>
              <a:gd name="connsiteY22" fmla="*/ 1450586 h 1848829"/>
              <a:gd name="connsiteX23" fmla="*/ 859470 w 1656336"/>
              <a:gd name="connsiteY23" fmla="*/ 1848830 h 1848829"/>
              <a:gd name="connsiteX24" fmla="*/ 793806 w 1656336"/>
              <a:gd name="connsiteY24" fmla="*/ 1848830 h 1848829"/>
              <a:gd name="connsiteX25" fmla="*/ 810222 w 1656336"/>
              <a:gd name="connsiteY25" fmla="*/ 1507041 h 1848829"/>
              <a:gd name="connsiteX26" fmla="*/ 695867 w 1656336"/>
              <a:gd name="connsiteY26" fmla="*/ 1403587 h 1848829"/>
              <a:gd name="connsiteX27" fmla="*/ 383687 w 1656336"/>
              <a:gd name="connsiteY27" fmla="*/ 1440852 h 1848829"/>
              <a:gd name="connsiteX28" fmla="*/ 410676 w 1656336"/>
              <a:gd name="connsiteY28" fmla="*/ 1344350 h 1848829"/>
              <a:gd name="connsiteX29" fmla="*/ 382852 w 1656336"/>
              <a:gd name="connsiteY29" fmla="*/ 1250352 h 1848829"/>
              <a:gd name="connsiteX30" fmla="*/ 246795 w 1656336"/>
              <a:gd name="connsiteY30" fmla="*/ 1135495 h 1848829"/>
              <a:gd name="connsiteX31" fmla="*/ 0 w 1656336"/>
              <a:gd name="connsiteY31" fmla="*/ 926083 h 1848829"/>
              <a:gd name="connsiteX32" fmla="*/ 71507 w 1656336"/>
              <a:gd name="connsiteY32" fmla="*/ 890764 h 1848829"/>
              <a:gd name="connsiteX33" fmla="*/ 102112 w 1656336"/>
              <a:gd name="connsiteY33" fmla="*/ 824298 h 1848829"/>
              <a:gd name="connsiteX34" fmla="*/ 63438 w 1656336"/>
              <a:gd name="connsiteY34" fmla="*/ 679684 h 1848829"/>
              <a:gd name="connsiteX35" fmla="*/ 35892 w 1656336"/>
              <a:gd name="connsiteY35" fmla="*/ 567887 h 1848829"/>
              <a:gd name="connsiteX36" fmla="*/ 250412 w 1656336"/>
              <a:gd name="connsiteY36" fmla="*/ 614608 h 1848829"/>
              <a:gd name="connsiteX37" fmla="*/ 311902 w 1656336"/>
              <a:gd name="connsiteY37" fmla="*/ 576786 h 1848829"/>
              <a:gd name="connsiteX38" fmla="*/ 337778 w 1656336"/>
              <a:gd name="connsiteY38" fmla="*/ 483899 h 1848829"/>
              <a:gd name="connsiteX39" fmla="*/ 518353 w 1656336"/>
              <a:gd name="connsiteY39" fmla="*/ 692755 h 1848829"/>
              <a:gd name="connsiteX40" fmla="*/ 569270 w 1656336"/>
              <a:gd name="connsiteY40" fmla="*/ 715281 h 1848829"/>
              <a:gd name="connsiteX41" fmla="*/ 583738 w 1656336"/>
              <a:gd name="connsiteY41" fmla="*/ 660773 h 1848829"/>
              <a:gd name="connsiteX42" fmla="*/ 553689 w 1656336"/>
              <a:gd name="connsiteY42" fmla="*/ 490296 h 1848829"/>
              <a:gd name="connsiteX43" fmla="*/ 506111 w 1656336"/>
              <a:gd name="connsiteY43" fmla="*/ 219145 h 1848829"/>
              <a:gd name="connsiteX44" fmla="*/ 605997 w 1656336"/>
              <a:gd name="connsiteY44" fmla="*/ 272263 h 1848829"/>
              <a:gd name="connsiteX45" fmla="*/ 695589 w 1656336"/>
              <a:gd name="connsiteY45" fmla="*/ 245565 h 1848829"/>
              <a:gd name="connsiteX46" fmla="*/ 821630 w 1656336"/>
              <a:gd name="connsiteY46" fmla="*/ 0 h 184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56336" h="1848829">
                <a:moveTo>
                  <a:pt x="821630" y="0"/>
                </a:moveTo>
                <a:cubicBezTo>
                  <a:pt x="828029" y="0"/>
                  <a:pt x="834150" y="0"/>
                  <a:pt x="840550" y="0"/>
                </a:cubicBezTo>
                <a:cubicBezTo>
                  <a:pt x="882563" y="81762"/>
                  <a:pt x="924299" y="164081"/>
                  <a:pt x="967147" y="245565"/>
                </a:cubicBezTo>
                <a:cubicBezTo>
                  <a:pt x="992188" y="293399"/>
                  <a:pt x="1007491" y="297570"/>
                  <a:pt x="1056739" y="271985"/>
                </a:cubicBezTo>
                <a:cubicBezTo>
                  <a:pt x="1086788" y="256411"/>
                  <a:pt x="1116838" y="240559"/>
                  <a:pt x="1154121" y="221092"/>
                </a:cubicBezTo>
                <a:cubicBezTo>
                  <a:pt x="1151061" y="245287"/>
                  <a:pt x="1149948" y="261973"/>
                  <a:pt x="1146887" y="278381"/>
                </a:cubicBezTo>
                <a:cubicBezTo>
                  <a:pt x="1125741" y="396575"/>
                  <a:pt x="1102926" y="514769"/>
                  <a:pt x="1084284" y="633519"/>
                </a:cubicBezTo>
                <a:cubicBezTo>
                  <a:pt x="1080111" y="659661"/>
                  <a:pt x="1090127" y="688027"/>
                  <a:pt x="1093466" y="715559"/>
                </a:cubicBezTo>
                <a:cubicBezTo>
                  <a:pt x="1116838" y="701098"/>
                  <a:pt x="1144383" y="690530"/>
                  <a:pt x="1162468" y="671063"/>
                </a:cubicBezTo>
                <a:cubicBezTo>
                  <a:pt x="1217281" y="612105"/>
                  <a:pt x="1268476" y="549532"/>
                  <a:pt x="1324680" y="484178"/>
                </a:cubicBezTo>
                <a:cubicBezTo>
                  <a:pt x="1333862" y="515881"/>
                  <a:pt x="1340818" y="539520"/>
                  <a:pt x="1347495" y="563715"/>
                </a:cubicBezTo>
                <a:cubicBezTo>
                  <a:pt x="1362798" y="620448"/>
                  <a:pt x="1366972" y="623229"/>
                  <a:pt x="1425958" y="610714"/>
                </a:cubicBezTo>
                <a:cubicBezTo>
                  <a:pt x="1490787" y="597087"/>
                  <a:pt x="1555615" y="583460"/>
                  <a:pt x="1627400" y="568443"/>
                </a:cubicBezTo>
                <a:cubicBezTo>
                  <a:pt x="1609871" y="635744"/>
                  <a:pt x="1594847" y="694423"/>
                  <a:pt x="1579544" y="753103"/>
                </a:cubicBezTo>
                <a:cubicBezTo>
                  <a:pt x="1550051" y="866291"/>
                  <a:pt x="1550051" y="866291"/>
                  <a:pt x="1650216" y="920243"/>
                </a:cubicBezTo>
                <a:cubicBezTo>
                  <a:pt x="1652442" y="921356"/>
                  <a:pt x="1653276" y="924693"/>
                  <a:pt x="1656337" y="928864"/>
                </a:cubicBezTo>
                <a:cubicBezTo>
                  <a:pt x="1647433" y="937208"/>
                  <a:pt x="1638808" y="945829"/>
                  <a:pt x="1629626" y="953616"/>
                </a:cubicBezTo>
                <a:cubicBezTo>
                  <a:pt x="1514158" y="1051786"/>
                  <a:pt x="1399525" y="1151069"/>
                  <a:pt x="1282388" y="1247571"/>
                </a:cubicBezTo>
                <a:cubicBezTo>
                  <a:pt x="1246496" y="1277050"/>
                  <a:pt x="1237036" y="1307085"/>
                  <a:pt x="1253173" y="1349634"/>
                </a:cubicBezTo>
                <a:cubicBezTo>
                  <a:pt x="1263468" y="1376610"/>
                  <a:pt x="1268755" y="1405255"/>
                  <a:pt x="1277658" y="1438906"/>
                </a:cubicBezTo>
                <a:cubicBezTo>
                  <a:pt x="1245661" y="1436125"/>
                  <a:pt x="1220898" y="1434456"/>
                  <a:pt x="1196413" y="1431675"/>
                </a:cubicBezTo>
                <a:cubicBezTo>
                  <a:pt x="1100144" y="1420273"/>
                  <a:pt x="1003874" y="1409705"/>
                  <a:pt x="907883" y="1396634"/>
                </a:cubicBezTo>
                <a:cubicBezTo>
                  <a:pt x="863365" y="1390516"/>
                  <a:pt x="849453" y="1407202"/>
                  <a:pt x="850845" y="1450586"/>
                </a:cubicBezTo>
                <a:cubicBezTo>
                  <a:pt x="855018" y="1583241"/>
                  <a:pt x="856688" y="1716174"/>
                  <a:pt x="859470" y="1848830"/>
                </a:cubicBezTo>
                <a:cubicBezTo>
                  <a:pt x="837489" y="1848830"/>
                  <a:pt x="815509" y="1848830"/>
                  <a:pt x="793806" y="1848830"/>
                </a:cubicBezTo>
                <a:cubicBezTo>
                  <a:pt x="799371" y="1734807"/>
                  <a:pt x="804658" y="1621063"/>
                  <a:pt x="810222" y="1507041"/>
                </a:cubicBezTo>
                <a:cubicBezTo>
                  <a:pt x="816065" y="1385510"/>
                  <a:pt x="816343" y="1386900"/>
                  <a:pt x="695867" y="1403587"/>
                </a:cubicBezTo>
                <a:cubicBezTo>
                  <a:pt x="594311" y="1417492"/>
                  <a:pt x="492199" y="1428060"/>
                  <a:pt x="383687" y="1440852"/>
                </a:cubicBezTo>
                <a:cubicBezTo>
                  <a:pt x="393982" y="1403308"/>
                  <a:pt x="400103" y="1372995"/>
                  <a:pt x="410676" y="1344350"/>
                </a:cubicBezTo>
                <a:cubicBezTo>
                  <a:pt x="425701" y="1304582"/>
                  <a:pt x="415684" y="1276215"/>
                  <a:pt x="382852" y="1250352"/>
                </a:cubicBezTo>
                <a:cubicBezTo>
                  <a:pt x="336109" y="1213642"/>
                  <a:pt x="291869" y="1173873"/>
                  <a:pt x="246795" y="1135495"/>
                </a:cubicBezTo>
                <a:cubicBezTo>
                  <a:pt x="165828" y="1067082"/>
                  <a:pt x="85140" y="998390"/>
                  <a:pt x="0" y="926083"/>
                </a:cubicBezTo>
                <a:cubicBezTo>
                  <a:pt x="27545" y="912178"/>
                  <a:pt x="48969" y="900220"/>
                  <a:pt x="71507" y="890764"/>
                </a:cubicBezTo>
                <a:cubicBezTo>
                  <a:pt x="103225" y="877693"/>
                  <a:pt x="112685" y="858226"/>
                  <a:pt x="102112" y="824298"/>
                </a:cubicBezTo>
                <a:cubicBezTo>
                  <a:pt x="87088" y="776742"/>
                  <a:pt x="75958" y="728074"/>
                  <a:pt x="63438" y="679684"/>
                </a:cubicBezTo>
                <a:cubicBezTo>
                  <a:pt x="54534" y="644643"/>
                  <a:pt x="46187" y="609324"/>
                  <a:pt x="35892" y="567887"/>
                </a:cubicBezTo>
                <a:cubicBezTo>
                  <a:pt x="113520" y="584573"/>
                  <a:pt x="182523" y="597922"/>
                  <a:pt x="250412" y="614608"/>
                </a:cubicBezTo>
                <a:cubicBezTo>
                  <a:pt x="286304" y="623507"/>
                  <a:pt x="303555" y="609602"/>
                  <a:pt x="311902" y="576786"/>
                </a:cubicBezTo>
                <a:cubicBezTo>
                  <a:pt x="319415" y="547863"/>
                  <a:pt x="327762" y="519497"/>
                  <a:pt x="337778" y="483899"/>
                </a:cubicBezTo>
                <a:cubicBezTo>
                  <a:pt x="401772" y="558431"/>
                  <a:pt x="458532" y="626844"/>
                  <a:pt x="518353" y="692755"/>
                </a:cubicBezTo>
                <a:cubicBezTo>
                  <a:pt x="529761" y="705270"/>
                  <a:pt x="552020" y="708051"/>
                  <a:pt x="569270" y="715281"/>
                </a:cubicBezTo>
                <a:cubicBezTo>
                  <a:pt x="574557" y="697205"/>
                  <a:pt x="585964" y="678015"/>
                  <a:pt x="583738" y="660773"/>
                </a:cubicBezTo>
                <a:cubicBezTo>
                  <a:pt x="576226" y="603484"/>
                  <a:pt x="563705" y="547029"/>
                  <a:pt x="553689" y="490296"/>
                </a:cubicBezTo>
                <a:cubicBezTo>
                  <a:pt x="538108" y="403250"/>
                  <a:pt x="523083" y="316203"/>
                  <a:pt x="506111" y="219145"/>
                </a:cubicBezTo>
                <a:cubicBezTo>
                  <a:pt x="545898" y="240281"/>
                  <a:pt x="575948" y="256411"/>
                  <a:pt x="605997" y="272263"/>
                </a:cubicBezTo>
                <a:cubicBezTo>
                  <a:pt x="654688" y="297570"/>
                  <a:pt x="670826" y="293121"/>
                  <a:pt x="695589" y="245565"/>
                </a:cubicBezTo>
                <a:cubicBezTo>
                  <a:pt x="737881" y="163803"/>
                  <a:pt x="779616" y="81762"/>
                  <a:pt x="821630" y="0"/>
                </a:cubicBezTo>
                <a:close/>
              </a:path>
            </a:pathLst>
          </a:custGeom>
          <a:solidFill>
            <a:srgbClr val="FFFFFF"/>
          </a:solidFill>
          <a:ln w="2769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108" name="Text Placeholder 3">
            <a:extLst>
              <a:ext uri="{FF2B5EF4-FFF2-40B4-BE49-F238E27FC236}">
                <a16:creationId xmlns:a16="http://schemas.microsoft.com/office/drawing/2014/main" id="{4470B94D-923B-46A6-B6DC-6390593B98D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Government du Canada</a:t>
            </a:r>
            <a:endParaRPr lang="en-CA"/>
          </a:p>
        </p:txBody>
      </p:sp>
      <p:sp>
        <p:nvSpPr>
          <p:cNvPr id="4110" name="Text Placeholder 4">
            <a:extLst>
              <a:ext uri="{FF2B5EF4-FFF2-40B4-BE49-F238E27FC236}">
                <a16:creationId xmlns:a16="http://schemas.microsoft.com/office/drawing/2014/main" id="{2FF877F0-5BF3-4EB7-9DED-B59BDB254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22866"/>
            <a:ext cx="3764443" cy="1745514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 expérience basée sur les réalités des</a:t>
            </a:r>
            <a:r>
              <a:rPr kumimoji="0" lang="fr-CA" b="0" i="0" u="none" strike="noStrike" kern="1200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pratiques du</a:t>
            </a:r>
            <a:r>
              <a:rPr kumimoji="0" lang="fr-CA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CA" b="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GdC</a:t>
            </a:r>
            <a:r>
              <a:rPr kumimoji="0" lang="fr-CA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normes, vocabulaire et défis liés a la livraison des produits</a:t>
            </a: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75" name="Picture Placeholder 3" descr="Icon of laptop and books to represent &quot;virtual learning&quot;">
            <a:extLst>
              <a:ext uri="{FF2B5EF4-FFF2-40B4-BE49-F238E27FC236}">
                <a16:creationId xmlns:a16="http://schemas.microsoft.com/office/drawing/2014/main" id="{CC482F22-8A28-40C4-B442-EFF9481C75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78" y="1754204"/>
            <a:ext cx="1240513" cy="1150576"/>
          </a:xfrm>
          <a:prstGeom prst="rect">
            <a:avLst/>
          </a:prstGeom>
        </p:spPr>
      </p:pic>
      <p:sp>
        <p:nvSpPr>
          <p:cNvPr id="4109" name="Text Placeholder 5">
            <a:extLst>
              <a:ext uri="{FF2B5EF4-FFF2-40B4-BE49-F238E27FC236}">
                <a16:creationId xmlns:a16="http://schemas.microsoft.com/office/drawing/2014/main" id="{1B5513BC-0084-49E4-8383-59EC61DA53A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32393" y="3288858"/>
            <a:ext cx="2419954" cy="979725"/>
          </a:xfrm>
        </p:spPr>
        <p:txBody>
          <a:bodyPr/>
          <a:lstStyle/>
          <a:p>
            <a:r>
              <a:rPr lang="en-US" err="1"/>
              <a:t>Apprentissage</a:t>
            </a:r>
            <a:r>
              <a:rPr lang="en-US"/>
              <a:t> </a:t>
            </a:r>
            <a:r>
              <a:rPr lang="en-US" err="1"/>
              <a:t>virtuel</a:t>
            </a:r>
            <a:endParaRPr lang="en-CA"/>
          </a:p>
        </p:txBody>
      </p:sp>
      <p:sp>
        <p:nvSpPr>
          <p:cNvPr id="4111" name="Text Placeholder 6">
            <a:extLst>
              <a:ext uri="{FF2B5EF4-FFF2-40B4-BE49-F238E27FC236}">
                <a16:creationId xmlns:a16="http://schemas.microsoft.com/office/drawing/2014/main" id="{40A80EA2-0B72-4BEF-998C-4458AF17758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22866"/>
            <a:ext cx="3760077" cy="1745514"/>
          </a:xfrm>
        </p:spPr>
        <p:txBody>
          <a:bodyPr>
            <a:noAutofit/>
          </a:bodyPr>
          <a:lstStyle/>
          <a:p>
            <a:r>
              <a:rPr lang="fr-FR">
                <a:solidFill>
                  <a:prstClr val="black"/>
                </a:solidFill>
              </a:rPr>
              <a:t>Le dojo a été conçu avec l'apprentissage virtuel en tête. Nous aidons aussi les équipes à travailler ensemble plus efficacement dans ce nouveau monde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6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CF94ED3-6633-4E43-9132-201AE51C8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47" y="373233"/>
            <a:ext cx="5226074" cy="1926886"/>
          </a:xfrm>
        </p:spPr>
        <p:txBody>
          <a:bodyPr>
            <a:noAutofit/>
          </a:bodyPr>
          <a:lstStyle/>
          <a:p>
            <a:r>
              <a:rPr lang="fr-FR"/>
              <a:t>Qui devrait considérer le Dojo pour son équipe?​</a:t>
            </a:r>
            <a:endParaRPr lang="en-CA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122CCB-0011-4D52-8844-12C38D91D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0151" y="2787204"/>
            <a:ext cx="4329386" cy="1132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fr-FR" b="1" dirty="0"/>
              <a:t>Agents de changement à tous les niveaux ​</a:t>
            </a:r>
          </a:p>
          <a:p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7B30A8D-76E5-4A93-99FE-964D40071D9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62847" y="4707739"/>
            <a:ext cx="5083510" cy="1455378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defRPr/>
            </a:pPr>
            <a:r>
              <a:rPr lang="fr-FR" sz="2400" b="1">
                <a:solidFill>
                  <a:prstClr val="white"/>
                </a:solidFill>
              </a:rPr>
              <a:t>Nous ne voulons pas changer ​</a:t>
            </a:r>
          </a:p>
          <a:p>
            <a:pPr lvl="0">
              <a:spcBef>
                <a:spcPts val="0"/>
              </a:spcBef>
              <a:defRPr/>
            </a:pPr>
            <a:r>
              <a:rPr lang="fr-FR" sz="2400" b="1">
                <a:solidFill>
                  <a:prstClr val="white"/>
                </a:solidFill>
              </a:rPr>
              <a:t>ce qui fonctionne déjà ou imposer un changement à des gens ​</a:t>
            </a:r>
          </a:p>
          <a:p>
            <a:pPr lvl="0">
              <a:spcBef>
                <a:spcPts val="0"/>
              </a:spcBef>
              <a:defRPr/>
            </a:pPr>
            <a:r>
              <a:rPr lang="fr-FR" sz="2400" b="1">
                <a:solidFill>
                  <a:prstClr val="white"/>
                </a:solidFill>
              </a:rPr>
              <a:t>qui ne sont pas prêts.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 3">
            <a:extLst>
              <a:ext uri="{FF2B5EF4-FFF2-40B4-BE49-F238E27FC236}">
                <a16:creationId xmlns:a16="http://schemas.microsoft.com/office/drawing/2014/main" id="{5740AAC9-564C-43D4-BC00-48C461966C9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552303" y="2660822"/>
            <a:ext cx="5750011" cy="1259260"/>
          </a:xfrm>
        </p:spPr>
        <p:txBody>
          <a:bodyPr>
            <a:noAutofit/>
          </a:bodyPr>
          <a:lstStyle/>
          <a:p>
            <a:r>
              <a:rPr lang="fr-FR"/>
              <a:t>Nous nous concentrerons sur les équipes qui sont prêtes à moderniser mais qui ont besoin d'un endroit sûr pour expérimenter.​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6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4AD738D-B074-41FE-929A-6A9F9A7F4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L'expérience</a:t>
            </a:r>
            <a:r>
              <a:rPr lang="en-US"/>
              <a:t> Dojo </a:t>
            </a:r>
            <a:r>
              <a:rPr lang="en-US" err="1"/>
              <a:t>numérique</a:t>
            </a:r>
            <a:endParaRPr lang="en-CA"/>
          </a:p>
        </p:txBody>
      </p:sp>
      <p:pic>
        <p:nvPicPr>
          <p:cNvPr id="41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216BF5F6-9CFF-41B6-BC54-5A7C1493F8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4025" y="1837257"/>
            <a:ext cx="2213040" cy="221304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73624E-FCF8-498A-9E32-DFB06C46B1B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/>
              <a:t>DÉCOUVERTE</a:t>
            </a:r>
            <a:endParaRPr lang="en-CA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DA4123-4C30-4A53-9027-2320A7492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4947259"/>
            <a:ext cx="2947680" cy="853593"/>
          </a:xfrm>
        </p:spPr>
        <p:txBody>
          <a:bodyPr>
            <a:normAutofit/>
          </a:bodyPr>
          <a:lstStyle/>
          <a:p>
            <a:r>
              <a:rPr lang="fr-FR" sz="2000" b="0" u="none"/>
              <a:t>Déterminer si l'équipe convient bien au Dojo.</a:t>
            </a:r>
            <a:endParaRPr lang="en-US" sz="2000" u="none"/>
          </a:p>
        </p:txBody>
      </p:sp>
      <p:pic>
        <p:nvPicPr>
          <p:cNvPr id="43" name="Picture Placeholder 2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944B73A7-0D97-46CA-9D2A-44D4E71ED7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2329" y="1837257"/>
            <a:ext cx="2213040" cy="22130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1A375FD-D246-4F52-AFD0-A5444AFBA8F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/>
              <a:t>PRÉPARATION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EA29A76-1839-46E6-A64F-9C666BB9A5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4947259"/>
            <a:ext cx="2947680" cy="853593"/>
          </a:xfrm>
        </p:spPr>
        <p:txBody>
          <a:bodyPr>
            <a:normAutofit fontScale="85000" lnSpcReduction="20000"/>
          </a:bodyPr>
          <a:lstStyle/>
          <a:p>
            <a:r>
              <a:rPr lang="fr-FR" b="0" u="none"/>
              <a:t>Etablir les objectifs et préparatifs pour passer à la pratique.</a:t>
            </a:r>
            <a:endParaRPr lang="en-CA" b="0" u="none"/>
          </a:p>
        </p:txBody>
      </p:sp>
      <p:pic>
        <p:nvPicPr>
          <p:cNvPr id="45" name="Picture Placeholder 3" descr="Icon of person doing exercises to represent &quot;practicing&quot;">
            <a:extLst>
              <a:ext uri="{FF2B5EF4-FFF2-40B4-BE49-F238E27FC236}">
                <a16:creationId xmlns:a16="http://schemas.microsoft.com/office/drawing/2014/main" id="{14A1F7A9-DF28-402F-8467-8D21D0EEF0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92416" y="1837257"/>
            <a:ext cx="2213040" cy="221304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251502-3746-46BC-A306-75262CCFA9B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PRATIQUE</a:t>
            </a:r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87763D-6144-46E5-9167-0D01E0B8810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4947259"/>
            <a:ext cx="2905256" cy="853593"/>
          </a:xfrm>
        </p:spPr>
        <p:txBody>
          <a:bodyPr>
            <a:normAutofit fontScale="85000" lnSpcReduction="20000"/>
          </a:bodyPr>
          <a:lstStyle/>
          <a:p>
            <a:r>
              <a:rPr lang="fr-FR" b="0" u="none"/>
              <a:t>Apprentissage immersif dans un environnement sûr.</a:t>
            </a:r>
            <a:endParaRPr lang="en-CA" b="0" u="none"/>
          </a:p>
        </p:txBody>
      </p:sp>
      <p:pic>
        <p:nvPicPr>
          <p:cNvPr id="47" name="Picture Placeholder 4" descr="Icon of people bowing to represent &quot;finished&quot;">
            <a:extLst>
              <a:ext uri="{FF2B5EF4-FFF2-40B4-BE49-F238E27FC236}">
                <a16:creationId xmlns:a16="http://schemas.microsoft.com/office/drawing/2014/main" id="{A66CAEC0-756D-4675-9ABA-914C6C0049A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29808" y="1837257"/>
            <a:ext cx="2213040" cy="2213040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65604B8-BD27-419D-AA29-448DD37253D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fr-CA"/>
              <a:t>CLOTURE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42BC8-85F9-449C-8554-3155EABED37E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4947258"/>
            <a:ext cx="2947680" cy="853593"/>
          </a:xfrm>
        </p:spPr>
        <p:txBody>
          <a:bodyPr>
            <a:normAutofit fontScale="92500" lnSpcReduction="20000"/>
          </a:bodyPr>
          <a:lstStyle/>
          <a:p>
            <a:r>
              <a:rPr lang="fr-FR" sz="2000" b="0" u="none"/>
              <a:t>Sorti du Dojo en toute sécurité et partage d’expériences.</a:t>
            </a:r>
            <a:endParaRPr lang="fr-CA" sz="2000" b="0" u="none"/>
          </a:p>
        </p:txBody>
      </p:sp>
    </p:spTree>
    <p:extLst>
      <p:ext uri="{BB962C8B-B14F-4D97-AF65-F5344CB8AC3E}">
        <p14:creationId xmlns:p14="http://schemas.microsoft.com/office/powerpoint/2010/main" val="83360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L'expérience</a:t>
            </a:r>
            <a:r>
              <a:rPr lang="en-US"/>
              <a:t> Dojo </a:t>
            </a:r>
            <a:r>
              <a:rPr lang="en-US" err="1"/>
              <a:t>numérique</a:t>
            </a:r>
            <a:r>
              <a:rPr lang="en-US"/>
              <a:t>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- </a:t>
            </a:r>
            <a:r>
              <a:rPr lang="en-US" u="none" err="1"/>
              <a:t>Découverte</a:t>
            </a:r>
            <a:endParaRPr lang="en-CA"/>
          </a:p>
        </p:txBody>
      </p:sp>
      <p:pic>
        <p:nvPicPr>
          <p:cNvPr id="52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C7B07402-1783-4235-B2A5-EAB888CDE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b="1" err="1"/>
              <a:t>Objectif</a:t>
            </a:r>
            <a:r>
              <a:rPr lang="en-CA"/>
              <a:t>: </a:t>
            </a:r>
            <a:r>
              <a:rPr lang="fr-FR"/>
              <a:t>Déterminez si l'équipe convient bien au Dojo.</a:t>
            </a:r>
            <a:endParaRPr lang="en-CA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0" y="3748466"/>
            <a:ext cx="11158322" cy="658571"/>
          </a:xfrm>
        </p:spPr>
        <p:txBody>
          <a:bodyPr/>
          <a:lstStyle/>
          <a:p>
            <a:r>
              <a:rPr lang="fr-FR">
                <a:sym typeface="Calibri"/>
              </a:rPr>
              <a:t>Courtes rencontres et sessions de questions / réponses où nous</a:t>
            </a:r>
            <a:r>
              <a:rPr lang="en-CA" sz="3200" b="1">
                <a:solidFill>
                  <a:schemeClr val="tx1"/>
                </a:solidFill>
                <a:sym typeface="Calibri"/>
              </a:rPr>
              <a:t>:</a:t>
            </a:r>
          </a:p>
          <a:p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0" lang="en-CA" sz="2400" b="1" i="0" u="none" strike="noStrike" cap="none" spc="0" normalizeH="0" baseline="0" err="1">
                <a:ln>
                  <a:noFill/>
                </a:ln>
                <a:effectLst/>
                <a:uFillTx/>
                <a:sym typeface="Calibri"/>
              </a:rPr>
              <a:t>Discutons</a:t>
            </a:r>
            <a:r>
              <a:rPr kumimoji="0" lang="en-CA" sz="2400" b="1" i="0" u="none" strike="noStrike" cap="none" spc="0" normalizeH="0" baseline="0">
                <a:ln>
                  <a:noFill/>
                </a:ln>
                <a:effectLst/>
                <a:uFillTx/>
                <a:sym typeface="Calibri"/>
              </a:rPr>
              <a:t> des </a:t>
            </a:r>
            <a:r>
              <a:rPr kumimoji="0" lang="en-CA" sz="2400" b="1" i="0" u="none" strike="noStrike" cap="none" spc="0" normalizeH="0" baseline="0" err="1">
                <a:ln>
                  <a:noFill/>
                </a:ln>
                <a:effectLst/>
                <a:uFillTx/>
                <a:sym typeface="Calibri"/>
              </a:rPr>
              <a:t>attentes</a:t>
            </a:r>
            <a:endParaRPr kumimoji="0" lang="en-CA" sz="2400" b="1" i="0" u="none" strike="noStrike" cap="none" spc="0" normalizeH="0" baseline="0">
              <a:ln>
                <a:noFill/>
              </a:ln>
              <a:effectLst/>
              <a:uFillTx/>
              <a:sym typeface="Calibri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US" err="1"/>
              <a:t>Aperçu</a:t>
            </a:r>
            <a:r>
              <a:rPr lang="en-US"/>
              <a:t> de </a:t>
            </a:r>
            <a:r>
              <a:rPr lang="en-US" err="1"/>
              <a:t>l’expérience</a:t>
            </a:r>
            <a:r>
              <a:rPr lang="en-US"/>
              <a:t> dojo</a:t>
            </a:r>
          </a:p>
          <a:p>
            <a:r>
              <a:rPr lang="en-US" err="1"/>
              <a:t>Pratiques</a:t>
            </a:r>
            <a:r>
              <a:rPr lang="en-US"/>
              <a:t> </a:t>
            </a:r>
            <a:r>
              <a:rPr lang="en-US" err="1"/>
              <a:t>offertes</a:t>
            </a:r>
            <a:endParaRPr lang="en-US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516567" y="4732912"/>
            <a:ext cx="3475966" cy="534127"/>
          </a:xfrm>
        </p:spPr>
        <p:txBody>
          <a:bodyPr>
            <a:normAutofit/>
          </a:bodyPr>
          <a:lstStyle/>
          <a:p>
            <a:r>
              <a:rPr lang="en-US" err="1">
                <a:sym typeface="Calibri"/>
              </a:rPr>
              <a:t>Comprenons</a:t>
            </a:r>
            <a:r>
              <a:rPr lang="en-US">
                <a:sym typeface="Calibri"/>
              </a:rPr>
              <a:t> le </a:t>
            </a:r>
            <a:r>
              <a:rPr lang="en-US" err="1">
                <a:sym typeface="Calibri"/>
              </a:rPr>
              <a:t>problème</a:t>
            </a:r>
            <a:endParaRPr lang="en-US" b="1">
              <a:sym typeface="Calibri"/>
            </a:endParaRP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55210"/>
          </a:xfrm>
        </p:spPr>
        <p:txBody>
          <a:bodyPr/>
          <a:lstStyle/>
          <a:p>
            <a:r>
              <a:rPr lang="en-US" err="1"/>
              <a:t>Domaines</a:t>
            </a:r>
            <a:r>
              <a:rPr lang="en-US"/>
              <a:t> </a:t>
            </a:r>
            <a:r>
              <a:rPr lang="en-US" err="1"/>
              <a:t>d'intérêt</a:t>
            </a:r>
            <a:endParaRPr lang="en-US"/>
          </a:p>
          <a:p>
            <a:r>
              <a:rPr lang="en-US" err="1"/>
              <a:t>Valeur</a:t>
            </a:r>
            <a:r>
              <a:rPr lang="en-US"/>
              <a:t> </a:t>
            </a:r>
            <a:r>
              <a:rPr lang="en-US" err="1"/>
              <a:t>rajoutée</a:t>
            </a:r>
            <a:endParaRPr lang="en-C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92500"/>
          </a:bodyPr>
          <a:lstStyle/>
          <a:p>
            <a:r>
              <a:rPr lang="en-US" sz="2400" b="1" err="1">
                <a:sym typeface="Calibri"/>
              </a:rPr>
              <a:t>Verifions</a:t>
            </a:r>
            <a:r>
              <a:rPr lang="en-US" sz="2400" b="1">
                <a:sym typeface="Calibri"/>
              </a:rPr>
              <a:t> les conditions 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105539"/>
          </a:xfrm>
        </p:spPr>
        <p:txBody>
          <a:bodyPr>
            <a:noAutofit/>
          </a:bodyPr>
          <a:lstStyle/>
          <a:p>
            <a:r>
              <a:rPr lang="en-US" err="1"/>
              <a:t>Pré-requis</a:t>
            </a:r>
            <a:r>
              <a:rPr lang="en-US"/>
              <a:t> </a:t>
            </a:r>
          </a:p>
          <a:p>
            <a:r>
              <a:rPr lang="en-US" err="1"/>
              <a:t>Évaluation</a:t>
            </a:r>
            <a:r>
              <a:rPr lang="en-US"/>
              <a:t> de </a:t>
            </a:r>
            <a:r>
              <a:rPr lang="en-US" err="1"/>
              <a:t>maturité</a:t>
            </a:r>
            <a:endParaRPr lang="en-US"/>
          </a:p>
          <a:p>
            <a:r>
              <a:rPr lang="en-US"/>
              <a:t>Appétit de </a:t>
            </a:r>
            <a:r>
              <a:rPr lang="en-US" err="1"/>
              <a:t>changement</a:t>
            </a:r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50" y="1860984"/>
            <a:ext cx="4173492" cy="11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1265"/>
            <a:ext cx="4153339" cy="1169628"/>
          </a:xfrm>
          <a:prstGeom prst="rect">
            <a:avLst/>
          </a:prstGeom>
        </p:spPr>
      </p:pic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2" y="318887"/>
            <a:ext cx="11672826" cy="724711"/>
          </a:xfrm>
        </p:spPr>
        <p:txBody>
          <a:bodyPr>
            <a:normAutofit fontScale="90000"/>
          </a:bodyPr>
          <a:lstStyle/>
          <a:p>
            <a:r>
              <a:rPr lang="en-US" err="1"/>
              <a:t>L'expérience</a:t>
            </a:r>
            <a:r>
              <a:rPr lang="en-US"/>
              <a:t> Dojo </a:t>
            </a:r>
            <a:r>
              <a:rPr lang="en-US" err="1"/>
              <a:t>numérique</a:t>
            </a:r>
            <a:r>
              <a:rPr lang="en-US"/>
              <a:t>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- </a:t>
            </a:r>
            <a:r>
              <a:rPr lang="en-US" u="none" err="1"/>
              <a:t>Préparation</a:t>
            </a:r>
            <a:endParaRPr lang="en-CA"/>
          </a:p>
        </p:txBody>
      </p:sp>
      <p:pic>
        <p:nvPicPr>
          <p:cNvPr id="7" name="Picture Placeholder 1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3" y="1680299"/>
            <a:ext cx="5104191" cy="1390901"/>
          </a:xfrm>
        </p:spPr>
        <p:txBody>
          <a:bodyPr>
            <a:noAutofit/>
          </a:bodyPr>
          <a:lstStyle/>
          <a:p>
            <a:pPr defTabSz="457200" hangingPunct="0"/>
            <a:r>
              <a:rPr lang="en-CA" b="1" err="1"/>
              <a:t>Objectif</a:t>
            </a:r>
            <a:r>
              <a:rPr lang="en-CA" b="1"/>
              <a:t> </a:t>
            </a:r>
            <a:r>
              <a:rPr lang="en-CA" sz="2800"/>
              <a:t>: </a:t>
            </a:r>
            <a:r>
              <a:rPr lang="fr-FR"/>
              <a:t>Etablir les objectifs et préparatifs pour passer à la pratique.</a:t>
            </a:r>
          </a:p>
          <a:p>
            <a:pPr defTabSz="457200" hangingPunct="0"/>
            <a:endParaRPr lang="en-CA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0" y="3748466"/>
            <a:ext cx="8695207" cy="658571"/>
          </a:xfrm>
        </p:spPr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fr-FR">
                <a:sym typeface="Calibri"/>
              </a:rPr>
              <a:t>Session interactive d'une demi-journée où nous</a:t>
            </a:r>
            <a:r>
              <a:rPr lang="en-CA" sz="3200" b="1">
                <a:solidFill>
                  <a:schemeClr val="tx1"/>
                </a:solidFill>
                <a:sym typeface="Calibri"/>
              </a:rPr>
              <a:t>: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>
                <a:sym typeface="Calibri"/>
              </a:rPr>
              <a:t>Solidifier les </a:t>
            </a:r>
            <a:r>
              <a:rPr lang="en-US" err="1">
                <a:sym typeface="Calibri"/>
              </a:rPr>
              <a:t>objectifs</a:t>
            </a:r>
            <a:endParaRPr lang="en-US" sz="2400" b="1">
              <a:sym typeface="Calibri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CA"/>
              <a:t>« Pitch </a:t>
            </a:r>
            <a:r>
              <a:rPr lang="en-CA" err="1"/>
              <a:t>d'ascenseur</a:t>
            </a:r>
            <a:r>
              <a:rPr lang="en-CA"/>
              <a:t> »</a:t>
            </a:r>
          </a:p>
          <a:p>
            <a:r>
              <a:rPr lang="en-US" err="1"/>
              <a:t>Objectifs</a:t>
            </a:r>
            <a:r>
              <a:rPr lang="en-US"/>
              <a:t> et </a:t>
            </a:r>
            <a:r>
              <a:rPr lang="en-US" err="1"/>
              <a:t>mesures</a:t>
            </a:r>
            <a:endParaRPr lang="en-US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defTabSz="457200" hangingPunct="0">
              <a:spcAft>
                <a:spcPts val="600"/>
              </a:spcAft>
            </a:pPr>
            <a:r>
              <a:rPr lang="en-US" err="1"/>
              <a:t>Discuter</a:t>
            </a:r>
            <a:r>
              <a:rPr lang="en-US"/>
              <a:t> de </a:t>
            </a:r>
            <a:r>
              <a:rPr lang="en-US" err="1"/>
              <a:t>l'état</a:t>
            </a:r>
            <a:r>
              <a:rPr lang="en-US"/>
              <a:t> </a:t>
            </a:r>
            <a:r>
              <a:rPr lang="en-US" err="1"/>
              <a:t>actuel</a:t>
            </a:r>
            <a:endParaRPr lang="en-US" b="1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70343"/>
          </a:xfrm>
        </p:spPr>
        <p:txBody>
          <a:bodyPr>
            <a:normAutofit/>
          </a:bodyPr>
          <a:lstStyle/>
          <a:p>
            <a:r>
              <a:rPr lang="en-US" err="1"/>
              <a:t>Rôles</a:t>
            </a:r>
            <a:r>
              <a:rPr lang="en-US"/>
              <a:t> et </a:t>
            </a:r>
            <a:r>
              <a:rPr lang="en-US" err="1"/>
              <a:t>compétences</a:t>
            </a:r>
            <a:endParaRPr lang="en-US"/>
          </a:p>
          <a:p>
            <a:r>
              <a:rPr lang="en-US"/>
              <a:t>Architecture et technologies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 err="1"/>
              <a:t>Planifier</a:t>
            </a:r>
            <a:r>
              <a:rPr lang="en-US"/>
              <a:t> la </a:t>
            </a:r>
            <a:r>
              <a:rPr lang="en-US" err="1"/>
              <a:t>logistique</a:t>
            </a:r>
            <a:endParaRPr lang="en-US" sz="2400" b="1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054739"/>
          </a:xfrm>
        </p:spPr>
        <p:txBody>
          <a:bodyPr>
            <a:noAutofit/>
          </a:bodyPr>
          <a:lstStyle/>
          <a:p>
            <a:r>
              <a:rPr lang="en-US" err="1"/>
              <a:t>Horaire</a:t>
            </a:r>
            <a:endParaRPr lang="en-US"/>
          </a:p>
          <a:p>
            <a:r>
              <a:rPr lang="en-US"/>
              <a:t>Accord de travail</a:t>
            </a:r>
          </a:p>
        </p:txBody>
      </p:sp>
    </p:spTree>
    <p:extLst>
      <p:ext uri="{BB962C8B-B14F-4D97-AF65-F5344CB8AC3E}">
        <p14:creationId xmlns:p14="http://schemas.microsoft.com/office/powerpoint/2010/main" val="47842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18772A6732242AF909C7289977039" ma:contentTypeVersion="12" ma:contentTypeDescription="Create a new document." ma:contentTypeScope="" ma:versionID="6895d032a0bd168069d28d77269be50c">
  <xsd:schema xmlns:xsd="http://www.w3.org/2001/XMLSchema" xmlns:xs="http://www.w3.org/2001/XMLSchema" xmlns:p="http://schemas.microsoft.com/office/2006/metadata/properties" xmlns:ns2="bf8d9fdf-4125-4b9e-90cc-178121cbf199" xmlns:ns3="0f99ac47-5234-4717-87da-95168002162c" targetNamespace="http://schemas.microsoft.com/office/2006/metadata/properties" ma:root="true" ma:fieldsID="8305d8b3b8b2d5edb1e0a461c8c3cc0c" ns2:_="" ns3:_="">
    <xsd:import namespace="bf8d9fdf-4125-4b9e-90cc-178121cbf199"/>
    <xsd:import namespace="0f99ac47-5234-4717-87da-9516800216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d9fdf-4125-4b9e-90cc-178121cbf1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9ac47-5234-4717-87da-9516800216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64B688-8BA9-48B9-9ECF-647962C67F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008DFE-7DDA-4BC2-9C1A-23D5A087A6D0}">
  <ds:schemaRefs>
    <ds:schemaRef ds:uri="http://schemas.microsoft.com/office/2006/metadata/properties"/>
    <ds:schemaRef ds:uri="http://purl.org/dc/terms/"/>
    <ds:schemaRef ds:uri="bf8d9fdf-4125-4b9e-90cc-178121cbf19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f99ac47-5234-4717-87da-95168002162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916E3F-37C5-47D1-B678-964A7DF31B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8d9fdf-4125-4b9e-90cc-178121cbf199"/>
    <ds:schemaRef ds:uri="0f99ac47-5234-4717-87da-9516800216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</TotalTime>
  <Words>1096</Words>
  <Application>Microsoft Office PowerPoint</Application>
  <PresentationFormat>Widescreen</PresentationFormat>
  <Paragraphs>184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Wingdings</vt:lpstr>
      <vt:lpstr>Office Theme</vt:lpstr>
      <vt:lpstr>DOJO NUMÉRIQUE</vt:lpstr>
      <vt:lpstr>La modernisation est difficile </vt:lpstr>
      <vt:lpstr>Nous voulons aider</vt:lpstr>
      <vt:lpstr>Un dojo n'est pas vs. Un dojo est</vt:lpstr>
      <vt:lpstr>Pourquoi notre Dojo?</vt:lpstr>
      <vt:lpstr>Qui devrait considérer le Dojo pour son équipe?​</vt:lpstr>
      <vt:lpstr>L'expérience Dojo numérique</vt:lpstr>
      <vt:lpstr>L'expérience Dojo numérique - Découverte</vt:lpstr>
      <vt:lpstr>L'expérience Dojo numérique - Préparation</vt:lpstr>
      <vt:lpstr>L'expérience Dojo numérique - Pratique</vt:lpstr>
      <vt:lpstr>L'expérience Dojo numérique - Clôture</vt:lpstr>
      <vt:lpstr>Partneraires internes</vt:lpstr>
      <vt:lpstr>Une vision plus large du GC</vt:lpstr>
      <vt:lpstr>Feuille de route</vt:lpstr>
      <vt:lpstr>Le 1er client idéal</vt:lpstr>
      <vt:lpstr>Comment pouvez-vous nous aider?</vt:lpstr>
      <vt:lpstr>Contactez-nous, s'il vous plait!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 J.</dc:creator>
  <cp:lastModifiedBy>Hurley, Brittany BH [NC]</cp:lastModifiedBy>
  <cp:revision>34</cp:revision>
  <dcterms:created xsi:type="dcterms:W3CDTF">2021-02-12T17:29:57Z</dcterms:created>
  <dcterms:modified xsi:type="dcterms:W3CDTF">2021-06-16T12:46:26Z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0x010100D5818772A6732242AF909C7289977039</vt:lpwstr>
  </property>
  <property fmtid="{D5CDD505-2E9C-101B-9397-08002B2CF9AE}" pid="3" name="MSIP_Label_0b0f69b2-48a3-41c3-8376-797e288adb4a_Enabled">
    <vt:lpwstr>true</vt:lpwstr>
  </property>
  <property fmtid="{D5CDD505-2E9C-101B-9397-08002B2CF9AE}" pid="4" name="MSIP_Label_0b0f69b2-48a3-41c3-8376-797e288adb4a_SetDate">
    <vt:lpwstr>2021-05-28T17:21:20Z</vt:lpwstr>
  </property>
  <property fmtid="{D5CDD505-2E9C-101B-9397-08002B2CF9AE}" pid="5" name="MSIP_Label_0b0f69b2-48a3-41c3-8376-797e288adb4a_Method">
    <vt:lpwstr>Standard</vt:lpwstr>
  </property>
  <property fmtid="{D5CDD505-2E9C-101B-9397-08002B2CF9AE}" pid="6" name="MSIP_Label_0b0f69b2-48a3-41c3-8376-797e288adb4a_Name">
    <vt:lpwstr>UNCLASSIFIED</vt:lpwstr>
  </property>
  <property fmtid="{D5CDD505-2E9C-101B-9397-08002B2CF9AE}" pid="7" name="MSIP_Label_0b0f69b2-48a3-41c3-8376-797e288adb4a_SiteId">
    <vt:lpwstr>9ed55846-8a81-4246-acd8-b1a01abfc0d1</vt:lpwstr>
  </property>
  <property fmtid="{D5CDD505-2E9C-101B-9397-08002B2CF9AE}" pid="8" name="MSIP_Label_0b0f69b2-48a3-41c3-8376-797e288adb4a_ActionId">
    <vt:lpwstr>bf468f3b-ff7a-46be-b7f9-b8907fb2dcad</vt:lpwstr>
  </property>
  <property fmtid="{D5CDD505-2E9C-101B-9397-08002B2CF9AE}" pid="9" name="MSIP_Label_0b0f69b2-48a3-41c3-8376-797e288adb4a_ContentBits">
    <vt:lpwstr>3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UNCLASSIFIED / NON CLASSIFIÉ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UNCLASSIFIED / NON CLASSIFIÉ</vt:lpwstr>
  </property>
</Properties>
</file>